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67" r:id="rId2"/>
    <p:sldId id="274" r:id="rId3"/>
    <p:sldId id="321" r:id="rId4"/>
    <p:sldId id="292" r:id="rId5"/>
    <p:sldId id="293" r:id="rId6"/>
    <p:sldId id="320" r:id="rId7"/>
    <p:sldId id="322" r:id="rId8"/>
    <p:sldId id="269" r:id="rId9"/>
    <p:sldId id="334" r:id="rId10"/>
    <p:sldId id="332" r:id="rId11"/>
    <p:sldId id="333" r:id="rId12"/>
    <p:sldId id="337" r:id="rId13"/>
    <p:sldId id="335" r:id="rId14"/>
    <p:sldId id="328" r:id="rId15"/>
    <p:sldId id="331" r:id="rId16"/>
    <p:sldId id="336" r:id="rId17"/>
    <p:sldId id="339" r:id="rId18"/>
    <p:sldId id="329" r:id="rId19"/>
    <p:sldId id="303" r:id="rId20"/>
    <p:sldId id="316" r:id="rId21"/>
    <p:sldId id="313" r:id="rId22"/>
    <p:sldId id="324" r:id="rId23"/>
    <p:sldId id="325" r:id="rId24"/>
    <p:sldId id="340" r:id="rId25"/>
    <p:sldId id="327" r:id="rId26"/>
    <p:sldId id="326" r:id="rId27"/>
    <p:sldId id="338" r:id="rId28"/>
    <p:sldId id="288" r:id="rId2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2B568C-C4CF-46C0-94F7-C0F2AC27ED3E}" v="7466" dt="2019-02-01T17:08:53.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71372" autoAdjust="0"/>
  </p:normalViewPr>
  <p:slideViewPr>
    <p:cSldViewPr snapToGrid="0">
      <p:cViewPr varScale="1">
        <p:scale>
          <a:sx n="74" d="100"/>
          <a:sy n="74" d="100"/>
        </p:scale>
        <p:origin x="2334"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Atkinson" userId="3f046715-9cb8-4dce-87a7-5b96f52d2b44" providerId="ADAL" clId="{A22B568C-C4CF-46C0-94F7-C0F2AC27ED3E}"/>
    <pc:docChg chg="undo custSel addSld delSld modSld sldOrd modMainMaster">
      <pc:chgData name="Lindsey Atkinson" userId="3f046715-9cb8-4dce-87a7-5b96f52d2b44" providerId="ADAL" clId="{A22B568C-C4CF-46C0-94F7-C0F2AC27ED3E}" dt="2019-02-01T17:08:53.152" v="7462"/>
      <pc:docMkLst>
        <pc:docMk/>
      </pc:docMkLst>
      <pc:sldChg chg="modSp">
        <pc:chgData name="Lindsey Atkinson" userId="3f046715-9cb8-4dce-87a7-5b96f52d2b44" providerId="ADAL" clId="{A22B568C-C4CF-46C0-94F7-C0F2AC27ED3E}" dt="2019-02-01T14:44:00.723" v="7342" actId="255"/>
        <pc:sldMkLst>
          <pc:docMk/>
          <pc:sldMk cId="103914532" sldId="267"/>
        </pc:sldMkLst>
        <pc:spChg chg="mod">
          <ac:chgData name="Lindsey Atkinson" userId="3f046715-9cb8-4dce-87a7-5b96f52d2b44" providerId="ADAL" clId="{A22B568C-C4CF-46C0-94F7-C0F2AC27ED3E}" dt="2019-02-01T14:44:00.723" v="7342" actId="255"/>
          <ac:spMkLst>
            <pc:docMk/>
            <pc:sldMk cId="103914532" sldId="267"/>
            <ac:spMk id="3074" creationId="{00000000-0000-0000-0000-000000000000}"/>
          </ac:spMkLst>
        </pc:spChg>
      </pc:sldChg>
      <pc:sldChg chg="modSp">
        <pc:chgData name="Lindsey Atkinson" userId="3f046715-9cb8-4dce-87a7-5b96f52d2b44" providerId="ADAL" clId="{A22B568C-C4CF-46C0-94F7-C0F2AC27ED3E}" dt="2019-01-31T15:04:40.845" v="6851" actId="115"/>
        <pc:sldMkLst>
          <pc:docMk/>
          <pc:sldMk cId="169047608" sldId="269"/>
        </pc:sldMkLst>
        <pc:spChg chg="mod">
          <ac:chgData name="Lindsey Atkinson" userId="3f046715-9cb8-4dce-87a7-5b96f52d2b44" providerId="ADAL" clId="{A22B568C-C4CF-46C0-94F7-C0F2AC27ED3E}" dt="2019-01-31T15:04:40.845" v="6851" actId="115"/>
          <ac:spMkLst>
            <pc:docMk/>
            <pc:sldMk cId="169047608" sldId="269"/>
            <ac:spMk id="3" creationId="{00000000-0000-0000-0000-000000000000}"/>
          </ac:spMkLst>
        </pc:spChg>
        <pc:spChg chg="mod">
          <ac:chgData name="Lindsey Atkinson" userId="3f046715-9cb8-4dce-87a7-5b96f52d2b44" providerId="ADAL" clId="{A22B568C-C4CF-46C0-94F7-C0F2AC27ED3E}" dt="2019-01-31T15:04:27.862" v="6850" actId="20577"/>
          <ac:spMkLst>
            <pc:docMk/>
            <pc:sldMk cId="169047608" sldId="269"/>
            <ac:spMk id="5122" creationId="{00000000-0000-0000-0000-000000000000}"/>
          </ac:spMkLst>
        </pc:spChg>
      </pc:sldChg>
      <pc:sldChg chg="add">
        <pc:chgData name="Lindsey Atkinson" userId="3f046715-9cb8-4dce-87a7-5b96f52d2b44" providerId="ADAL" clId="{A22B568C-C4CF-46C0-94F7-C0F2AC27ED3E}" dt="2019-02-01T14:41:20.246" v="7332"/>
        <pc:sldMkLst>
          <pc:docMk/>
          <pc:sldMk cId="1369768666" sldId="274"/>
        </pc:sldMkLst>
      </pc:sldChg>
      <pc:sldChg chg="modSp">
        <pc:chgData name="Lindsey Atkinson" userId="3f046715-9cb8-4dce-87a7-5b96f52d2b44" providerId="ADAL" clId="{A22B568C-C4CF-46C0-94F7-C0F2AC27ED3E}" dt="2019-01-29T21:03:54.074" v="4024" actId="948"/>
        <pc:sldMkLst>
          <pc:docMk/>
          <pc:sldMk cId="1190734316" sldId="288"/>
        </pc:sldMkLst>
        <pc:spChg chg="mod">
          <ac:chgData name="Lindsey Atkinson" userId="3f046715-9cb8-4dce-87a7-5b96f52d2b44" providerId="ADAL" clId="{A22B568C-C4CF-46C0-94F7-C0F2AC27ED3E}" dt="2019-01-29T21:00:50.506" v="3877" actId="20577"/>
          <ac:spMkLst>
            <pc:docMk/>
            <pc:sldMk cId="1190734316" sldId="288"/>
            <ac:spMk id="24578" creationId="{00000000-0000-0000-0000-000000000000}"/>
          </ac:spMkLst>
        </pc:spChg>
        <pc:spChg chg="mod">
          <ac:chgData name="Lindsey Atkinson" userId="3f046715-9cb8-4dce-87a7-5b96f52d2b44" providerId="ADAL" clId="{A22B568C-C4CF-46C0-94F7-C0F2AC27ED3E}" dt="2019-01-29T21:03:54.074" v="4024" actId="948"/>
          <ac:spMkLst>
            <pc:docMk/>
            <pc:sldMk cId="1190734316" sldId="288"/>
            <ac:spMk id="24579" creationId="{00000000-0000-0000-0000-000000000000}"/>
          </ac:spMkLst>
        </pc:spChg>
      </pc:sldChg>
      <pc:sldChg chg="delSp del">
        <pc:chgData name="Lindsey Atkinson" userId="3f046715-9cb8-4dce-87a7-5b96f52d2b44" providerId="ADAL" clId="{A22B568C-C4CF-46C0-94F7-C0F2AC27ED3E}" dt="2019-02-01T14:41:23.779" v="7333" actId="2696"/>
        <pc:sldMkLst>
          <pc:docMk/>
          <pc:sldMk cId="63240775" sldId="291"/>
        </pc:sldMkLst>
        <pc:spChg chg="del">
          <ac:chgData name="Lindsey Atkinson" userId="3f046715-9cb8-4dce-87a7-5b96f52d2b44" providerId="ADAL" clId="{A22B568C-C4CF-46C0-94F7-C0F2AC27ED3E}" dt="2019-01-29T14:52:48.131" v="22"/>
          <ac:spMkLst>
            <pc:docMk/>
            <pc:sldMk cId="63240775" sldId="291"/>
            <ac:spMk id="2" creationId="{00000000-0000-0000-0000-000000000000}"/>
          </ac:spMkLst>
        </pc:spChg>
      </pc:sldChg>
      <pc:sldChg chg="modSp">
        <pc:chgData name="Lindsey Atkinson" userId="3f046715-9cb8-4dce-87a7-5b96f52d2b44" providerId="ADAL" clId="{A22B568C-C4CF-46C0-94F7-C0F2AC27ED3E}" dt="2019-01-29T15:14:50.190" v="422" actId="207"/>
        <pc:sldMkLst>
          <pc:docMk/>
          <pc:sldMk cId="1640973393" sldId="292"/>
        </pc:sldMkLst>
        <pc:spChg chg="mod">
          <ac:chgData name="Lindsey Atkinson" userId="3f046715-9cb8-4dce-87a7-5b96f52d2b44" providerId="ADAL" clId="{A22B568C-C4CF-46C0-94F7-C0F2AC27ED3E}" dt="2019-01-29T14:55:39.858" v="46" actId="20577"/>
          <ac:spMkLst>
            <pc:docMk/>
            <pc:sldMk cId="1640973393" sldId="292"/>
            <ac:spMk id="35843" creationId="{00000000-0000-0000-0000-000000000000}"/>
          </ac:spMkLst>
        </pc:spChg>
        <pc:spChg chg="mod">
          <ac:chgData name="Lindsey Atkinson" userId="3f046715-9cb8-4dce-87a7-5b96f52d2b44" providerId="ADAL" clId="{A22B568C-C4CF-46C0-94F7-C0F2AC27ED3E}" dt="2019-01-29T15:14:50.190" v="422" actId="207"/>
          <ac:spMkLst>
            <pc:docMk/>
            <pc:sldMk cId="1640973393" sldId="292"/>
            <ac:spMk id="35844" creationId="{00000000-0000-0000-0000-000000000000}"/>
          </ac:spMkLst>
        </pc:spChg>
      </pc:sldChg>
      <pc:sldChg chg="delSp modSp">
        <pc:chgData name="Lindsey Atkinson" userId="3f046715-9cb8-4dce-87a7-5b96f52d2b44" providerId="ADAL" clId="{A22B568C-C4CF-46C0-94F7-C0F2AC27ED3E}" dt="2019-01-29T15:08:17.135" v="191" actId="20577"/>
        <pc:sldMkLst>
          <pc:docMk/>
          <pc:sldMk cId="3033509800" sldId="293"/>
        </pc:sldMkLst>
        <pc:spChg chg="del">
          <ac:chgData name="Lindsey Atkinson" userId="3f046715-9cb8-4dce-87a7-5b96f52d2b44" providerId="ADAL" clId="{A22B568C-C4CF-46C0-94F7-C0F2AC27ED3E}" dt="2019-01-29T15:05:27.330" v="137"/>
          <ac:spMkLst>
            <pc:docMk/>
            <pc:sldMk cId="3033509800" sldId="293"/>
            <ac:spMk id="2" creationId="{BB77466D-9564-42C8-8560-B2795D9D11AD}"/>
          </ac:spMkLst>
        </pc:spChg>
        <pc:spChg chg="mod">
          <ac:chgData name="Lindsey Atkinson" userId="3f046715-9cb8-4dce-87a7-5b96f52d2b44" providerId="ADAL" clId="{A22B568C-C4CF-46C0-94F7-C0F2AC27ED3E}" dt="2019-01-29T15:08:17.135" v="191" actId="20577"/>
          <ac:spMkLst>
            <pc:docMk/>
            <pc:sldMk cId="3033509800" sldId="293"/>
            <ac:spMk id="3" creationId="{00000000-0000-0000-0000-000000000000}"/>
          </ac:spMkLst>
        </pc:spChg>
        <pc:spChg chg="mod">
          <ac:chgData name="Lindsey Atkinson" userId="3f046715-9cb8-4dce-87a7-5b96f52d2b44" providerId="ADAL" clId="{A22B568C-C4CF-46C0-94F7-C0F2AC27ED3E}" dt="2019-01-29T15:05:06.696" v="134"/>
          <ac:spMkLst>
            <pc:docMk/>
            <pc:sldMk cId="3033509800" sldId="293"/>
            <ac:spMk id="7" creationId="{00000000-0000-0000-0000-000000000000}"/>
          </ac:spMkLst>
        </pc:spChg>
      </pc:sldChg>
      <pc:sldChg chg="addSp delSp modSp ord modAnim">
        <pc:chgData name="Lindsey Atkinson" userId="3f046715-9cb8-4dce-87a7-5b96f52d2b44" providerId="ADAL" clId="{A22B568C-C4CF-46C0-94F7-C0F2AC27ED3E}" dt="2019-02-01T14:48:39.925" v="7359"/>
        <pc:sldMkLst>
          <pc:docMk/>
          <pc:sldMk cId="2368505751" sldId="303"/>
        </pc:sldMkLst>
        <pc:spChg chg="add mod">
          <ac:chgData name="Lindsey Atkinson" userId="3f046715-9cb8-4dce-87a7-5b96f52d2b44" providerId="ADAL" clId="{A22B568C-C4CF-46C0-94F7-C0F2AC27ED3E}" dt="2019-01-29T15:49:51.487" v="1162" actId="1076"/>
          <ac:spMkLst>
            <pc:docMk/>
            <pc:sldMk cId="2368505751" sldId="303"/>
            <ac:spMk id="25" creationId="{BE45B9D3-C4F9-47D4-A552-17826B8321DC}"/>
          </ac:spMkLst>
        </pc:spChg>
        <pc:spChg chg="mod">
          <ac:chgData name="Lindsey Atkinson" userId="3f046715-9cb8-4dce-87a7-5b96f52d2b44" providerId="ADAL" clId="{A22B568C-C4CF-46C0-94F7-C0F2AC27ED3E}" dt="2019-01-29T20:32:40.384" v="3393" actId="20577"/>
          <ac:spMkLst>
            <pc:docMk/>
            <pc:sldMk cId="2368505751" sldId="303"/>
            <ac:spMk id="21506" creationId="{00000000-0000-0000-0000-000000000000}"/>
          </ac:spMkLst>
        </pc:spChg>
        <pc:spChg chg="mod">
          <ac:chgData name="Lindsey Atkinson" userId="3f046715-9cb8-4dce-87a7-5b96f52d2b44" providerId="ADAL" clId="{A22B568C-C4CF-46C0-94F7-C0F2AC27ED3E}" dt="2019-01-31T21:22:19.092" v="6970" actId="20577"/>
          <ac:spMkLst>
            <pc:docMk/>
            <pc:sldMk cId="2368505751" sldId="303"/>
            <ac:spMk id="21507" creationId="{00000000-0000-0000-0000-000000000000}"/>
          </ac:spMkLst>
        </pc:spChg>
        <pc:spChg chg="del mod">
          <ac:chgData name="Lindsey Atkinson" userId="3f046715-9cb8-4dce-87a7-5b96f52d2b44" providerId="ADAL" clId="{A22B568C-C4CF-46C0-94F7-C0F2AC27ED3E}" dt="2019-01-29T15:49:36.711" v="1160"/>
          <ac:spMkLst>
            <pc:docMk/>
            <pc:sldMk cId="2368505751" sldId="303"/>
            <ac:spMk id="21511" creationId="{00000000-0000-0000-0000-000000000000}"/>
          </ac:spMkLst>
        </pc:spChg>
        <pc:spChg chg="mod">
          <ac:chgData name="Lindsey Atkinson" userId="3f046715-9cb8-4dce-87a7-5b96f52d2b44" providerId="ADAL" clId="{A22B568C-C4CF-46C0-94F7-C0F2AC27ED3E}" dt="2019-01-31T21:20:22.580" v="6949" actId="1076"/>
          <ac:spMkLst>
            <pc:docMk/>
            <pc:sldMk cId="2368505751" sldId="303"/>
            <ac:spMk id="21512" creationId="{00000000-0000-0000-0000-000000000000}"/>
          </ac:spMkLst>
        </pc:spChg>
        <pc:spChg chg="mod">
          <ac:chgData name="Lindsey Atkinson" userId="3f046715-9cb8-4dce-87a7-5b96f52d2b44" providerId="ADAL" clId="{A22B568C-C4CF-46C0-94F7-C0F2AC27ED3E}" dt="2019-01-31T21:19:53.917" v="6943" actId="1076"/>
          <ac:spMkLst>
            <pc:docMk/>
            <pc:sldMk cId="2368505751" sldId="303"/>
            <ac:spMk id="21515" creationId="{00000000-0000-0000-0000-000000000000}"/>
          </ac:spMkLst>
        </pc:spChg>
        <pc:spChg chg="mod">
          <ac:chgData name="Lindsey Atkinson" userId="3f046715-9cb8-4dce-87a7-5b96f52d2b44" providerId="ADAL" clId="{A22B568C-C4CF-46C0-94F7-C0F2AC27ED3E}" dt="2019-01-29T15:48:51.434" v="1144" actId="208"/>
          <ac:spMkLst>
            <pc:docMk/>
            <pc:sldMk cId="2368505751" sldId="303"/>
            <ac:spMk id="21517" creationId="{00000000-0000-0000-0000-000000000000}"/>
          </ac:spMkLst>
        </pc:spChg>
        <pc:picChg chg="add mod ord">
          <ac:chgData name="Lindsey Atkinson" userId="3f046715-9cb8-4dce-87a7-5b96f52d2b44" providerId="ADAL" clId="{A22B568C-C4CF-46C0-94F7-C0F2AC27ED3E}" dt="2019-02-01T13:31:45.014" v="7011" actId="1076"/>
          <ac:picMkLst>
            <pc:docMk/>
            <pc:sldMk cId="2368505751" sldId="303"/>
            <ac:picMk id="3" creationId="{CBBDDA84-9081-47F5-BC9D-ED3BA139E433}"/>
          </ac:picMkLst>
        </pc:picChg>
        <pc:picChg chg="del">
          <ac:chgData name="Lindsey Atkinson" userId="3f046715-9cb8-4dce-87a7-5b96f52d2b44" providerId="ADAL" clId="{A22B568C-C4CF-46C0-94F7-C0F2AC27ED3E}" dt="2019-01-31T21:18:56.635" v="6933"/>
          <ac:picMkLst>
            <pc:docMk/>
            <pc:sldMk cId="2368505751" sldId="303"/>
            <ac:picMk id="21510" creationId="{00000000-0000-0000-0000-000000000000}"/>
          </ac:picMkLst>
        </pc:picChg>
        <pc:cxnChg chg="add del mod">
          <ac:chgData name="Lindsey Atkinson" userId="3f046715-9cb8-4dce-87a7-5b96f52d2b44" providerId="ADAL" clId="{A22B568C-C4CF-46C0-94F7-C0F2AC27ED3E}" dt="2019-01-29T15:43:13.602" v="1074" actId="11529"/>
          <ac:cxnSpMkLst>
            <pc:docMk/>
            <pc:sldMk cId="2368505751" sldId="303"/>
            <ac:cxnSpMk id="3" creationId="{98115EC4-1DE4-4BFB-A013-1FCC581E1708}"/>
          </ac:cxnSpMkLst>
        </pc:cxnChg>
        <pc:cxnChg chg="add mod">
          <ac:chgData name="Lindsey Atkinson" userId="3f046715-9cb8-4dce-87a7-5b96f52d2b44" providerId="ADAL" clId="{A22B568C-C4CF-46C0-94F7-C0F2AC27ED3E}" dt="2019-01-31T21:19:59" v="6944" actId="1076"/>
          <ac:cxnSpMkLst>
            <pc:docMk/>
            <pc:sldMk cId="2368505751" sldId="303"/>
            <ac:cxnSpMk id="5" creationId="{FAF7F52E-3D09-4C89-B96A-94377B74786C}"/>
          </ac:cxnSpMkLst>
        </pc:cxnChg>
        <pc:cxnChg chg="add mod">
          <ac:chgData name="Lindsey Atkinson" userId="3f046715-9cb8-4dce-87a7-5b96f52d2b44" providerId="ADAL" clId="{A22B568C-C4CF-46C0-94F7-C0F2AC27ED3E}" dt="2019-01-31T21:20:27.973" v="6950" actId="1076"/>
          <ac:cxnSpMkLst>
            <pc:docMk/>
            <pc:sldMk cId="2368505751" sldId="303"/>
            <ac:cxnSpMk id="12" creationId="{51BD4418-DCE4-45EA-8B39-41DF3A83EF6B}"/>
          </ac:cxnSpMkLst>
        </pc:cxnChg>
        <pc:cxnChg chg="add mod">
          <ac:chgData name="Lindsey Atkinson" userId="3f046715-9cb8-4dce-87a7-5b96f52d2b44" providerId="ADAL" clId="{A22B568C-C4CF-46C0-94F7-C0F2AC27ED3E}" dt="2019-01-29T15:49:05.839" v="1146" actId="13822"/>
          <ac:cxnSpMkLst>
            <pc:docMk/>
            <pc:sldMk cId="2368505751" sldId="303"/>
            <ac:cxnSpMk id="14" creationId="{E252E950-F02E-43E3-BAB0-9C3018E7A3FE}"/>
          </ac:cxnSpMkLst>
        </pc:cxnChg>
        <pc:cxnChg chg="mod">
          <ac:chgData name="Lindsey Atkinson" userId="3f046715-9cb8-4dce-87a7-5b96f52d2b44" providerId="ADAL" clId="{A22B568C-C4CF-46C0-94F7-C0F2AC27ED3E}" dt="2019-01-31T21:20:48.070" v="6952" actId="13822"/>
          <ac:cxnSpMkLst>
            <pc:docMk/>
            <pc:sldMk cId="2368505751" sldId="303"/>
            <ac:cxnSpMk id="17" creationId="{00000000-0000-0000-0000-000000000000}"/>
          </ac:cxnSpMkLst>
        </pc:cxnChg>
        <pc:cxnChg chg="mod">
          <ac:chgData name="Lindsey Atkinson" userId="3f046715-9cb8-4dce-87a7-5b96f52d2b44" providerId="ADAL" clId="{A22B568C-C4CF-46C0-94F7-C0F2AC27ED3E}" dt="2019-01-31T21:20:59.534" v="6955" actId="14100"/>
          <ac:cxnSpMkLst>
            <pc:docMk/>
            <pc:sldMk cId="2368505751" sldId="303"/>
            <ac:cxnSpMk id="18" creationId="{00000000-0000-0000-0000-000000000000}"/>
          </ac:cxnSpMkLst>
        </pc:cxnChg>
        <pc:cxnChg chg="mod">
          <ac:chgData name="Lindsey Atkinson" userId="3f046715-9cb8-4dce-87a7-5b96f52d2b44" providerId="ADAL" clId="{A22B568C-C4CF-46C0-94F7-C0F2AC27ED3E}" dt="2019-01-31T21:20:54.393" v="6954" actId="13822"/>
          <ac:cxnSpMkLst>
            <pc:docMk/>
            <pc:sldMk cId="2368505751" sldId="303"/>
            <ac:cxnSpMk id="20" creationId="{00000000-0000-0000-0000-000000000000}"/>
          </ac:cxnSpMkLst>
        </pc:cxnChg>
      </pc:sldChg>
      <pc:sldChg chg="addSp delSp modSp del ord">
        <pc:chgData name="Lindsey Atkinson" userId="3f046715-9cb8-4dce-87a7-5b96f52d2b44" providerId="ADAL" clId="{A22B568C-C4CF-46C0-94F7-C0F2AC27ED3E}" dt="2019-02-01T14:50:50.172" v="7366" actId="2696"/>
        <pc:sldMkLst>
          <pc:docMk/>
          <pc:sldMk cId="3081529631" sldId="305"/>
        </pc:sldMkLst>
        <pc:spChg chg="add del mod">
          <ac:chgData name="Lindsey Atkinson" userId="3f046715-9cb8-4dce-87a7-5b96f52d2b44" providerId="ADAL" clId="{A22B568C-C4CF-46C0-94F7-C0F2AC27ED3E}" dt="2019-01-29T16:05:51.873" v="1537"/>
          <ac:spMkLst>
            <pc:docMk/>
            <pc:sldMk cId="3081529631" sldId="305"/>
            <ac:spMk id="2" creationId="{F9B570BA-9466-4752-9514-0DB385EE1F89}"/>
          </ac:spMkLst>
        </pc:spChg>
        <pc:spChg chg="add mod">
          <ac:chgData name="Lindsey Atkinson" userId="3f046715-9cb8-4dce-87a7-5b96f52d2b44" providerId="ADAL" clId="{A22B568C-C4CF-46C0-94F7-C0F2AC27ED3E}" dt="2019-01-29T16:08:13.178" v="1599" actId="20577"/>
          <ac:spMkLst>
            <pc:docMk/>
            <pc:sldMk cId="3081529631" sldId="305"/>
            <ac:spMk id="4" creationId="{FBC221CE-7C5F-49A5-ACDA-FAB8FCA4B45A}"/>
          </ac:spMkLst>
        </pc:spChg>
        <pc:spChg chg="add mod">
          <ac:chgData name="Lindsey Atkinson" userId="3f046715-9cb8-4dce-87a7-5b96f52d2b44" providerId="ADAL" clId="{A22B568C-C4CF-46C0-94F7-C0F2AC27ED3E}" dt="2019-01-29T16:08:57.642" v="1604" actId="1076"/>
          <ac:spMkLst>
            <pc:docMk/>
            <pc:sldMk cId="3081529631" sldId="305"/>
            <ac:spMk id="5" creationId="{8A52164F-37C3-4BEB-ACE0-40F2E01926C1}"/>
          </ac:spMkLst>
        </pc:spChg>
        <pc:spChg chg="del">
          <ac:chgData name="Lindsey Atkinson" userId="3f046715-9cb8-4dce-87a7-5b96f52d2b44" providerId="ADAL" clId="{A22B568C-C4CF-46C0-94F7-C0F2AC27ED3E}" dt="2019-01-29T16:05:33.290" v="1533" actId="478"/>
          <ac:spMkLst>
            <pc:docMk/>
            <pc:sldMk cId="3081529631" sldId="305"/>
            <ac:spMk id="10" creationId="{00000000-0000-0000-0000-000000000000}"/>
          </ac:spMkLst>
        </pc:spChg>
        <pc:spChg chg="del">
          <ac:chgData name="Lindsey Atkinson" userId="3f046715-9cb8-4dce-87a7-5b96f52d2b44" providerId="ADAL" clId="{A22B568C-C4CF-46C0-94F7-C0F2AC27ED3E}" dt="2019-01-29T16:05:34.378" v="1534" actId="478"/>
          <ac:spMkLst>
            <pc:docMk/>
            <pc:sldMk cId="3081529631" sldId="305"/>
            <ac:spMk id="11" creationId="{00000000-0000-0000-0000-000000000000}"/>
          </ac:spMkLst>
        </pc:spChg>
        <pc:spChg chg="del mod">
          <ac:chgData name="Lindsey Atkinson" userId="3f046715-9cb8-4dce-87a7-5b96f52d2b44" providerId="ADAL" clId="{A22B568C-C4CF-46C0-94F7-C0F2AC27ED3E}" dt="2019-01-29T16:05:28.496" v="1530" actId="478"/>
          <ac:spMkLst>
            <pc:docMk/>
            <pc:sldMk cId="3081529631" sldId="305"/>
            <ac:spMk id="14" creationId="{00000000-0000-0000-0000-000000000000}"/>
          </ac:spMkLst>
        </pc:spChg>
        <pc:spChg chg="del">
          <ac:chgData name="Lindsey Atkinson" userId="3f046715-9cb8-4dce-87a7-5b96f52d2b44" providerId="ADAL" clId="{A22B568C-C4CF-46C0-94F7-C0F2AC27ED3E}" dt="2019-01-29T16:05:31.791" v="1532" actId="478"/>
          <ac:spMkLst>
            <pc:docMk/>
            <pc:sldMk cId="3081529631" sldId="305"/>
            <ac:spMk id="15" creationId="{00000000-0000-0000-0000-000000000000}"/>
          </ac:spMkLst>
        </pc:spChg>
        <pc:spChg chg="add mod">
          <ac:chgData name="Lindsey Atkinson" userId="3f046715-9cb8-4dce-87a7-5b96f52d2b44" providerId="ADAL" clId="{A22B568C-C4CF-46C0-94F7-C0F2AC27ED3E}" dt="2019-01-29T16:09:35.282" v="1609" actId="1076"/>
          <ac:spMkLst>
            <pc:docMk/>
            <pc:sldMk cId="3081529631" sldId="305"/>
            <ac:spMk id="16" creationId="{E03BDF6C-1482-468B-AFBA-3BB7DF772968}"/>
          </ac:spMkLst>
        </pc:spChg>
        <pc:spChg chg="del">
          <ac:chgData name="Lindsey Atkinson" userId="3f046715-9cb8-4dce-87a7-5b96f52d2b44" providerId="ADAL" clId="{A22B568C-C4CF-46C0-94F7-C0F2AC27ED3E}" dt="2019-01-29T16:05:30.478" v="1531" actId="478"/>
          <ac:spMkLst>
            <pc:docMk/>
            <pc:sldMk cId="3081529631" sldId="305"/>
            <ac:spMk id="18" creationId="{00000000-0000-0000-0000-000000000000}"/>
          </ac:spMkLst>
        </pc:spChg>
        <pc:spChg chg="mod">
          <ac:chgData name="Lindsey Atkinson" userId="3f046715-9cb8-4dce-87a7-5b96f52d2b44" providerId="ADAL" clId="{A22B568C-C4CF-46C0-94F7-C0F2AC27ED3E}" dt="2019-01-29T20:33:00.266" v="3396"/>
          <ac:spMkLst>
            <pc:docMk/>
            <pc:sldMk cId="3081529631" sldId="305"/>
            <ac:spMk id="12290" creationId="{00000000-0000-0000-0000-000000000000}"/>
          </ac:spMkLst>
        </pc:spChg>
        <pc:spChg chg="del mod">
          <ac:chgData name="Lindsey Atkinson" userId="3f046715-9cb8-4dce-87a7-5b96f52d2b44" providerId="ADAL" clId="{A22B568C-C4CF-46C0-94F7-C0F2AC27ED3E}" dt="2019-01-29T16:09:30.973" v="1608"/>
          <ac:spMkLst>
            <pc:docMk/>
            <pc:sldMk cId="3081529631" sldId="305"/>
            <ac:spMk id="12297" creationId="{00000000-0000-0000-0000-000000000000}"/>
          </ac:spMkLst>
        </pc:spChg>
        <pc:picChg chg="mod">
          <ac:chgData name="Lindsey Atkinson" userId="3f046715-9cb8-4dce-87a7-5b96f52d2b44" providerId="ADAL" clId="{A22B568C-C4CF-46C0-94F7-C0F2AC27ED3E}" dt="2019-01-29T16:05:55.446" v="1538" actId="1076"/>
          <ac:picMkLst>
            <pc:docMk/>
            <pc:sldMk cId="3081529631" sldId="305"/>
            <ac:picMk id="3" creationId="{5A0FF1F1-4BC3-440B-9099-E98BCFBB313E}"/>
          </ac:picMkLst>
        </pc:picChg>
        <pc:picChg chg="mod">
          <ac:chgData name="Lindsey Atkinson" userId="3f046715-9cb8-4dce-87a7-5b96f52d2b44" providerId="ADAL" clId="{A22B568C-C4CF-46C0-94F7-C0F2AC27ED3E}" dt="2019-01-29T16:05:48.360" v="1536" actId="1076"/>
          <ac:picMkLst>
            <pc:docMk/>
            <pc:sldMk cId="3081529631" sldId="305"/>
            <ac:picMk id="12299" creationId="{00000000-0000-0000-0000-000000000000}"/>
          </ac:picMkLst>
        </pc:picChg>
      </pc:sldChg>
      <pc:sldChg chg="addSp modSp del ord">
        <pc:chgData name="Lindsey Atkinson" userId="3f046715-9cb8-4dce-87a7-5b96f52d2b44" providerId="ADAL" clId="{A22B568C-C4CF-46C0-94F7-C0F2AC27ED3E}" dt="2019-02-01T14:50:47.991" v="7365" actId="2696"/>
        <pc:sldMkLst>
          <pc:docMk/>
          <pc:sldMk cId="3053599429" sldId="306"/>
        </pc:sldMkLst>
        <pc:spChg chg="add mod">
          <ac:chgData name="Lindsey Atkinson" userId="3f046715-9cb8-4dce-87a7-5b96f52d2b44" providerId="ADAL" clId="{A22B568C-C4CF-46C0-94F7-C0F2AC27ED3E}" dt="2019-01-29T16:47:55.195" v="2039" actId="1076"/>
          <ac:spMkLst>
            <pc:docMk/>
            <pc:sldMk cId="3053599429" sldId="306"/>
            <ac:spMk id="6" creationId="{8C4DF4AB-A34B-4146-B7A4-066D1C3D5B86}"/>
          </ac:spMkLst>
        </pc:spChg>
        <pc:spChg chg="mod">
          <ac:chgData name="Lindsey Atkinson" userId="3f046715-9cb8-4dce-87a7-5b96f52d2b44" providerId="ADAL" clId="{A22B568C-C4CF-46C0-94F7-C0F2AC27ED3E}" dt="2019-01-29T16:51:20.933" v="2149" actId="20577"/>
          <ac:spMkLst>
            <pc:docMk/>
            <pc:sldMk cId="3053599429" sldId="306"/>
            <ac:spMk id="8" creationId="{00000000-0000-0000-0000-000000000000}"/>
          </ac:spMkLst>
        </pc:spChg>
        <pc:spChg chg="mod">
          <ac:chgData name="Lindsey Atkinson" userId="3f046715-9cb8-4dce-87a7-5b96f52d2b44" providerId="ADAL" clId="{A22B568C-C4CF-46C0-94F7-C0F2AC27ED3E}" dt="2019-01-29T20:32:53.193" v="3395"/>
          <ac:spMkLst>
            <pc:docMk/>
            <pc:sldMk cId="3053599429" sldId="306"/>
            <ac:spMk id="13314" creationId="{00000000-0000-0000-0000-000000000000}"/>
          </ac:spMkLst>
        </pc:spChg>
        <pc:spChg chg="mod">
          <ac:chgData name="Lindsey Atkinson" userId="3f046715-9cb8-4dce-87a7-5b96f52d2b44" providerId="ADAL" clId="{A22B568C-C4CF-46C0-94F7-C0F2AC27ED3E}" dt="2019-01-29T16:51:01.990" v="2142" actId="207"/>
          <ac:spMkLst>
            <pc:docMk/>
            <pc:sldMk cId="3053599429" sldId="306"/>
            <ac:spMk id="13317" creationId="{00000000-0000-0000-0000-000000000000}"/>
          </ac:spMkLst>
        </pc:spChg>
        <pc:picChg chg="mod">
          <ac:chgData name="Lindsey Atkinson" userId="3f046715-9cb8-4dce-87a7-5b96f52d2b44" providerId="ADAL" clId="{A22B568C-C4CF-46C0-94F7-C0F2AC27ED3E}" dt="2019-01-29T16:47:34.652" v="2033" actId="1076"/>
          <ac:picMkLst>
            <pc:docMk/>
            <pc:sldMk cId="3053599429" sldId="306"/>
            <ac:picMk id="13319" creationId="{00000000-0000-0000-0000-000000000000}"/>
          </ac:picMkLst>
        </pc:picChg>
      </pc:sldChg>
      <pc:sldChg chg="addSp delSp modSp modAnim">
        <pc:chgData name="Lindsey Atkinson" userId="3f046715-9cb8-4dce-87a7-5b96f52d2b44" providerId="ADAL" clId="{A22B568C-C4CF-46C0-94F7-C0F2AC27ED3E}" dt="2019-02-01T15:07:48.840" v="7392" actId="20577"/>
        <pc:sldMkLst>
          <pc:docMk/>
          <pc:sldMk cId="1255026246" sldId="313"/>
        </pc:sldMkLst>
        <pc:spChg chg="add del mod">
          <ac:chgData name="Lindsey Atkinson" userId="3f046715-9cb8-4dce-87a7-5b96f52d2b44" providerId="ADAL" clId="{A22B568C-C4CF-46C0-94F7-C0F2AC27ED3E}" dt="2019-01-29T16:39:04.961" v="1967"/>
          <ac:spMkLst>
            <pc:docMk/>
            <pc:sldMk cId="1255026246" sldId="313"/>
            <ac:spMk id="2" creationId="{085F9416-9027-4280-8133-9376E59CEA7A}"/>
          </ac:spMkLst>
        </pc:spChg>
        <pc:spChg chg="add del mod">
          <ac:chgData name="Lindsey Atkinson" userId="3f046715-9cb8-4dce-87a7-5b96f52d2b44" providerId="ADAL" clId="{A22B568C-C4CF-46C0-94F7-C0F2AC27ED3E}" dt="2019-02-01T13:38:37.340" v="7033"/>
          <ac:spMkLst>
            <pc:docMk/>
            <pc:sldMk cId="1255026246" sldId="313"/>
            <ac:spMk id="2" creationId="{143422A2-ACE2-4930-BA07-E6A5E405C4AA}"/>
          </ac:spMkLst>
        </pc:spChg>
        <pc:spChg chg="add mod">
          <ac:chgData name="Lindsey Atkinson" userId="3f046715-9cb8-4dce-87a7-5b96f52d2b44" providerId="ADAL" clId="{A22B568C-C4CF-46C0-94F7-C0F2AC27ED3E}" dt="2019-02-01T14:26:03.832" v="7052" actId="1076"/>
          <ac:spMkLst>
            <pc:docMk/>
            <pc:sldMk cId="1255026246" sldId="313"/>
            <ac:spMk id="3" creationId="{84D8944B-DE26-40DD-86F5-114243BEDE19}"/>
          </ac:spMkLst>
        </pc:spChg>
        <pc:spChg chg="add mod">
          <ac:chgData name="Lindsey Atkinson" userId="3f046715-9cb8-4dce-87a7-5b96f52d2b44" providerId="ADAL" clId="{A22B568C-C4CF-46C0-94F7-C0F2AC27ED3E}" dt="2019-02-01T14:25:50.315" v="7051" actId="1076"/>
          <ac:spMkLst>
            <pc:docMk/>
            <pc:sldMk cId="1255026246" sldId="313"/>
            <ac:spMk id="16" creationId="{BB20B724-6310-49DB-BCDC-ED14D5BA1F12}"/>
          </ac:spMkLst>
        </pc:spChg>
        <pc:spChg chg="mod">
          <ac:chgData name="Lindsey Atkinson" userId="3f046715-9cb8-4dce-87a7-5b96f52d2b44" providerId="ADAL" clId="{A22B568C-C4CF-46C0-94F7-C0F2AC27ED3E}" dt="2019-02-01T15:07:48.840" v="7392" actId="20577"/>
          <ac:spMkLst>
            <pc:docMk/>
            <pc:sldMk cId="1255026246" sldId="313"/>
            <ac:spMk id="32770" creationId="{00000000-0000-0000-0000-000000000000}"/>
          </ac:spMkLst>
        </pc:spChg>
        <pc:spChg chg="del">
          <ac:chgData name="Lindsey Atkinson" userId="3f046715-9cb8-4dce-87a7-5b96f52d2b44" providerId="ADAL" clId="{A22B568C-C4CF-46C0-94F7-C0F2AC27ED3E}" dt="2019-01-29T16:38:37.300" v="1963"/>
          <ac:spMkLst>
            <pc:docMk/>
            <pc:sldMk cId="1255026246" sldId="313"/>
            <ac:spMk id="32772" creationId="{00000000-0000-0000-0000-000000000000}"/>
          </ac:spMkLst>
        </pc:spChg>
        <pc:picChg chg="add mod">
          <ac:chgData name="Lindsey Atkinson" userId="3f046715-9cb8-4dce-87a7-5b96f52d2b44" providerId="ADAL" clId="{A22B568C-C4CF-46C0-94F7-C0F2AC27ED3E}" dt="2019-02-01T13:38:55.855" v="7038" actId="1076"/>
          <ac:picMkLst>
            <pc:docMk/>
            <pc:sldMk cId="1255026246" sldId="313"/>
            <ac:picMk id="6" creationId="{A99D5684-DAEA-4158-845E-B6D6CE995D2A}"/>
          </ac:picMkLst>
        </pc:picChg>
        <pc:picChg chg="add mod">
          <ac:chgData name="Lindsey Atkinson" userId="3f046715-9cb8-4dce-87a7-5b96f52d2b44" providerId="ADAL" clId="{A22B568C-C4CF-46C0-94F7-C0F2AC27ED3E}" dt="2019-02-01T14:25:10.854" v="7048" actId="1076"/>
          <ac:picMkLst>
            <pc:docMk/>
            <pc:sldMk cId="1255026246" sldId="313"/>
            <ac:picMk id="9" creationId="{0A7DBE84-B3F6-41D1-9D9F-11763DEE4989}"/>
          </ac:picMkLst>
        </pc:picChg>
        <pc:picChg chg="del mod">
          <ac:chgData name="Lindsey Atkinson" userId="3f046715-9cb8-4dce-87a7-5b96f52d2b44" providerId="ADAL" clId="{A22B568C-C4CF-46C0-94F7-C0F2AC27ED3E}" dt="2019-02-01T13:38:32" v="7032"/>
          <ac:picMkLst>
            <pc:docMk/>
            <pc:sldMk cId="1255026246" sldId="313"/>
            <ac:picMk id="32771" creationId="{00000000-0000-0000-0000-000000000000}"/>
          </ac:picMkLst>
        </pc:picChg>
        <pc:cxnChg chg="add mod ord">
          <ac:chgData name="Lindsey Atkinson" userId="3f046715-9cb8-4dce-87a7-5b96f52d2b44" providerId="ADAL" clId="{A22B568C-C4CF-46C0-94F7-C0F2AC27ED3E}" dt="2019-02-01T14:26:23.841" v="7054" actId="14100"/>
          <ac:cxnSpMkLst>
            <pc:docMk/>
            <pc:sldMk cId="1255026246" sldId="313"/>
            <ac:cxnSpMk id="5" creationId="{DF85F384-9A18-45B1-B0E7-2FBCEA942781}"/>
          </ac:cxnSpMkLst>
        </pc:cxnChg>
        <pc:cxnChg chg="add mod ord">
          <ac:chgData name="Lindsey Atkinson" userId="3f046715-9cb8-4dce-87a7-5b96f52d2b44" providerId="ADAL" clId="{A22B568C-C4CF-46C0-94F7-C0F2AC27ED3E}" dt="2019-02-01T14:26:10.485" v="7053" actId="14100"/>
          <ac:cxnSpMkLst>
            <pc:docMk/>
            <pc:sldMk cId="1255026246" sldId="313"/>
            <ac:cxnSpMk id="7" creationId="{38D33FE5-DD37-49DE-B861-3C7E6E30D775}"/>
          </ac:cxnSpMkLst>
        </pc:cxnChg>
      </pc:sldChg>
      <pc:sldChg chg="addSp delSp modSp ord">
        <pc:chgData name="Lindsey Atkinson" userId="3f046715-9cb8-4dce-87a7-5b96f52d2b44" providerId="ADAL" clId="{A22B568C-C4CF-46C0-94F7-C0F2AC27ED3E}" dt="2019-02-01T15:13:42.887" v="7425" actId="1076"/>
        <pc:sldMkLst>
          <pc:docMk/>
          <pc:sldMk cId="3958442701" sldId="316"/>
        </pc:sldMkLst>
        <pc:spChg chg="add mod">
          <ac:chgData name="Lindsey Atkinson" userId="3f046715-9cb8-4dce-87a7-5b96f52d2b44" providerId="ADAL" clId="{A22B568C-C4CF-46C0-94F7-C0F2AC27ED3E}" dt="2019-01-29T20:42:57.822" v="3567" actId="1076"/>
          <ac:spMkLst>
            <pc:docMk/>
            <pc:sldMk cId="3958442701" sldId="316"/>
            <ac:spMk id="7" creationId="{FD2441FB-3D02-4A69-B1D0-9AE10FFB6E1C}"/>
          </ac:spMkLst>
        </pc:spChg>
        <pc:spChg chg="mod">
          <ac:chgData name="Lindsey Atkinson" userId="3f046715-9cb8-4dce-87a7-5b96f52d2b44" providerId="ADAL" clId="{A22B568C-C4CF-46C0-94F7-C0F2AC27ED3E}" dt="2019-01-29T20:38:51.590" v="3468"/>
          <ac:spMkLst>
            <pc:docMk/>
            <pc:sldMk cId="3958442701" sldId="316"/>
            <ac:spMk id="34818" creationId="{00000000-0000-0000-0000-000000000000}"/>
          </ac:spMkLst>
        </pc:spChg>
        <pc:spChg chg="mod">
          <ac:chgData name="Lindsey Atkinson" userId="3f046715-9cb8-4dce-87a7-5b96f52d2b44" providerId="ADAL" clId="{A22B568C-C4CF-46C0-94F7-C0F2AC27ED3E}" dt="2019-01-30T15:25:58.284" v="5422" actId="255"/>
          <ac:spMkLst>
            <pc:docMk/>
            <pc:sldMk cId="3958442701" sldId="316"/>
            <ac:spMk id="34819" creationId="{00000000-0000-0000-0000-000000000000}"/>
          </ac:spMkLst>
        </pc:spChg>
        <pc:picChg chg="add mod">
          <ac:chgData name="Lindsey Atkinson" userId="3f046715-9cb8-4dce-87a7-5b96f52d2b44" providerId="ADAL" clId="{A22B568C-C4CF-46C0-94F7-C0F2AC27ED3E}" dt="2019-02-01T13:36:14.980" v="7023" actId="1076"/>
          <ac:picMkLst>
            <pc:docMk/>
            <pc:sldMk cId="3958442701" sldId="316"/>
            <ac:picMk id="3" creationId="{845E39EA-BFE2-4914-860F-7698BB9227C4}"/>
          </ac:picMkLst>
        </pc:picChg>
        <pc:picChg chg="add del mod">
          <ac:chgData name="Lindsey Atkinson" userId="3f046715-9cb8-4dce-87a7-5b96f52d2b44" providerId="ADAL" clId="{A22B568C-C4CF-46C0-94F7-C0F2AC27ED3E}" dt="2019-02-01T15:13:23.342" v="7418"/>
          <ac:picMkLst>
            <pc:docMk/>
            <pc:sldMk cId="3958442701" sldId="316"/>
            <ac:picMk id="5" creationId="{ABB31A50-4D75-4AD8-BCA0-4FE67E418765}"/>
          </ac:picMkLst>
        </pc:picChg>
        <pc:picChg chg="add mod">
          <ac:chgData name="Lindsey Atkinson" userId="3f046715-9cb8-4dce-87a7-5b96f52d2b44" providerId="ADAL" clId="{A22B568C-C4CF-46C0-94F7-C0F2AC27ED3E}" dt="2019-02-01T15:13:42.887" v="7425" actId="1076"/>
          <ac:picMkLst>
            <pc:docMk/>
            <pc:sldMk cId="3958442701" sldId="316"/>
            <ac:picMk id="8" creationId="{E98B19C4-EA59-4E79-AA63-AFBA3CECA100}"/>
          </ac:picMkLst>
        </pc:picChg>
        <pc:picChg chg="del mod">
          <ac:chgData name="Lindsey Atkinson" userId="3f046715-9cb8-4dce-87a7-5b96f52d2b44" providerId="ADAL" clId="{A22B568C-C4CF-46C0-94F7-C0F2AC27ED3E}" dt="2019-01-30T14:54:19.243" v="4803"/>
          <ac:picMkLst>
            <pc:docMk/>
            <pc:sldMk cId="3958442701" sldId="316"/>
            <ac:picMk id="34822" creationId="{00000000-0000-0000-0000-000000000000}"/>
          </ac:picMkLst>
        </pc:picChg>
        <pc:picChg chg="del mod">
          <ac:chgData name="Lindsey Atkinson" userId="3f046715-9cb8-4dce-87a7-5b96f52d2b44" providerId="ADAL" clId="{A22B568C-C4CF-46C0-94F7-C0F2AC27ED3E}" dt="2019-02-01T13:35:49.520" v="7017"/>
          <ac:picMkLst>
            <pc:docMk/>
            <pc:sldMk cId="3958442701" sldId="316"/>
            <ac:picMk id="34823" creationId="{00000000-0000-0000-0000-000000000000}"/>
          </ac:picMkLst>
        </pc:picChg>
        <pc:picChg chg="del mod modCrop">
          <ac:chgData name="Lindsey Atkinson" userId="3f046715-9cb8-4dce-87a7-5b96f52d2b44" providerId="ADAL" clId="{A22B568C-C4CF-46C0-94F7-C0F2AC27ED3E}" dt="2019-02-01T13:36:16.703" v="7024"/>
          <ac:picMkLst>
            <pc:docMk/>
            <pc:sldMk cId="3958442701" sldId="316"/>
            <ac:picMk id="34824" creationId="{00000000-0000-0000-0000-000000000000}"/>
          </ac:picMkLst>
        </pc:picChg>
      </pc:sldChg>
      <pc:sldChg chg="modSp add">
        <pc:chgData name="Lindsey Atkinson" userId="3f046715-9cb8-4dce-87a7-5b96f52d2b44" providerId="ADAL" clId="{A22B568C-C4CF-46C0-94F7-C0F2AC27ED3E}" dt="2019-01-29T15:08:50.210" v="203" actId="12"/>
        <pc:sldMkLst>
          <pc:docMk/>
          <pc:sldMk cId="3617948109" sldId="320"/>
        </pc:sldMkLst>
        <pc:spChg chg="mod">
          <ac:chgData name="Lindsey Atkinson" userId="3f046715-9cb8-4dce-87a7-5b96f52d2b44" providerId="ADAL" clId="{A22B568C-C4CF-46C0-94F7-C0F2AC27ED3E}" dt="2019-01-29T15:06:40.993" v="152"/>
          <ac:spMkLst>
            <pc:docMk/>
            <pc:sldMk cId="3617948109" sldId="320"/>
            <ac:spMk id="2" creationId="{8CDE6AA6-9489-4139-95C7-3343D97531C1}"/>
          </ac:spMkLst>
        </pc:spChg>
        <pc:spChg chg="mod">
          <ac:chgData name="Lindsey Atkinson" userId="3f046715-9cb8-4dce-87a7-5b96f52d2b44" providerId="ADAL" clId="{A22B568C-C4CF-46C0-94F7-C0F2AC27ED3E}" dt="2019-01-29T15:08:50.210" v="203" actId="12"/>
          <ac:spMkLst>
            <pc:docMk/>
            <pc:sldMk cId="3617948109" sldId="320"/>
            <ac:spMk id="3" creationId="{DE8F53F0-34E7-4FE5-B06C-AD73DC651ADA}"/>
          </ac:spMkLst>
        </pc:spChg>
      </pc:sldChg>
      <pc:sldChg chg="addSp delSp modSp add">
        <pc:chgData name="Lindsey Atkinson" userId="3f046715-9cb8-4dce-87a7-5b96f52d2b44" providerId="ADAL" clId="{A22B568C-C4CF-46C0-94F7-C0F2AC27ED3E}" dt="2019-01-29T15:10:11.684" v="243" actId="20577"/>
        <pc:sldMkLst>
          <pc:docMk/>
          <pc:sldMk cId="549860806" sldId="321"/>
        </pc:sldMkLst>
        <pc:spChg chg="del">
          <ac:chgData name="Lindsey Atkinson" userId="3f046715-9cb8-4dce-87a7-5b96f52d2b44" providerId="ADAL" clId="{A22B568C-C4CF-46C0-94F7-C0F2AC27ED3E}" dt="2019-01-29T15:09:40.300" v="205"/>
          <ac:spMkLst>
            <pc:docMk/>
            <pc:sldMk cId="549860806" sldId="321"/>
            <ac:spMk id="2" creationId="{F0A96CC5-2452-4229-8EB2-1C92CCEC4F52}"/>
          </ac:spMkLst>
        </pc:spChg>
        <pc:spChg chg="del">
          <ac:chgData name="Lindsey Atkinson" userId="3f046715-9cb8-4dce-87a7-5b96f52d2b44" providerId="ADAL" clId="{A22B568C-C4CF-46C0-94F7-C0F2AC27ED3E}" dt="2019-01-29T15:09:40.300" v="205"/>
          <ac:spMkLst>
            <pc:docMk/>
            <pc:sldMk cId="549860806" sldId="321"/>
            <ac:spMk id="3" creationId="{296476B4-6356-448F-B857-CD50A9461167}"/>
          </ac:spMkLst>
        </pc:spChg>
        <pc:spChg chg="add mod">
          <ac:chgData name="Lindsey Atkinson" userId="3f046715-9cb8-4dce-87a7-5b96f52d2b44" providerId="ADAL" clId="{A22B568C-C4CF-46C0-94F7-C0F2AC27ED3E}" dt="2019-01-29T15:09:59.492" v="230" actId="20577"/>
          <ac:spMkLst>
            <pc:docMk/>
            <pc:sldMk cId="549860806" sldId="321"/>
            <ac:spMk id="5" creationId="{D1E1BDD0-3547-415F-A5BD-7C12379DC975}"/>
          </ac:spMkLst>
        </pc:spChg>
        <pc:spChg chg="add mod">
          <ac:chgData name="Lindsey Atkinson" userId="3f046715-9cb8-4dce-87a7-5b96f52d2b44" providerId="ADAL" clId="{A22B568C-C4CF-46C0-94F7-C0F2AC27ED3E}" dt="2019-01-29T15:10:11.684" v="243" actId="20577"/>
          <ac:spMkLst>
            <pc:docMk/>
            <pc:sldMk cId="549860806" sldId="321"/>
            <ac:spMk id="6" creationId="{4482FA87-9F9B-453D-98DC-C2EFFA78B619}"/>
          </ac:spMkLst>
        </pc:spChg>
      </pc:sldChg>
      <pc:sldChg chg="addSp delSp modSp add">
        <pc:chgData name="Lindsey Atkinson" userId="3f046715-9cb8-4dce-87a7-5b96f52d2b44" providerId="ADAL" clId="{A22B568C-C4CF-46C0-94F7-C0F2AC27ED3E}" dt="2019-01-31T14:10:42.617" v="6807" actId="20577"/>
        <pc:sldMkLst>
          <pc:docMk/>
          <pc:sldMk cId="939404131" sldId="322"/>
        </pc:sldMkLst>
        <pc:spChg chg="del">
          <ac:chgData name="Lindsey Atkinson" userId="3f046715-9cb8-4dce-87a7-5b96f52d2b44" providerId="ADAL" clId="{A22B568C-C4CF-46C0-94F7-C0F2AC27ED3E}" dt="2019-01-29T15:10:41.677" v="245"/>
          <ac:spMkLst>
            <pc:docMk/>
            <pc:sldMk cId="939404131" sldId="322"/>
            <ac:spMk id="2" creationId="{FB9755B4-BEEF-43A1-AD79-CF1A487D7A9A}"/>
          </ac:spMkLst>
        </pc:spChg>
        <pc:spChg chg="del">
          <ac:chgData name="Lindsey Atkinson" userId="3f046715-9cb8-4dce-87a7-5b96f52d2b44" providerId="ADAL" clId="{A22B568C-C4CF-46C0-94F7-C0F2AC27ED3E}" dt="2019-01-29T15:10:41.677" v="245"/>
          <ac:spMkLst>
            <pc:docMk/>
            <pc:sldMk cId="939404131" sldId="322"/>
            <ac:spMk id="3" creationId="{F497BC01-2B8C-45FD-ADAB-CCA73CD83820}"/>
          </ac:spMkLst>
        </pc:spChg>
        <pc:spChg chg="add mod">
          <ac:chgData name="Lindsey Atkinson" userId="3f046715-9cb8-4dce-87a7-5b96f52d2b44" providerId="ADAL" clId="{A22B568C-C4CF-46C0-94F7-C0F2AC27ED3E}" dt="2019-01-31T14:10:42.617" v="6807" actId="20577"/>
          <ac:spMkLst>
            <pc:docMk/>
            <pc:sldMk cId="939404131" sldId="322"/>
            <ac:spMk id="5" creationId="{9CB25EF0-0AEC-4CAC-9551-2F65F69E1E47}"/>
          </ac:spMkLst>
        </pc:spChg>
        <pc:spChg chg="add mod">
          <ac:chgData name="Lindsey Atkinson" userId="3f046715-9cb8-4dce-87a7-5b96f52d2b44" providerId="ADAL" clId="{A22B568C-C4CF-46C0-94F7-C0F2AC27ED3E}" dt="2019-01-29T15:11:27.924" v="324" actId="20577"/>
          <ac:spMkLst>
            <pc:docMk/>
            <pc:sldMk cId="939404131" sldId="322"/>
            <ac:spMk id="6" creationId="{97A053D4-9191-4867-99E2-E91C1424BD5C}"/>
          </ac:spMkLst>
        </pc:spChg>
      </pc:sldChg>
      <pc:sldChg chg="addSp delSp modSp add modAnim">
        <pc:chgData name="Lindsey Atkinson" userId="3f046715-9cb8-4dce-87a7-5b96f52d2b44" providerId="ADAL" clId="{A22B568C-C4CF-46C0-94F7-C0F2AC27ED3E}" dt="2019-02-01T15:47:10.951" v="7439"/>
        <pc:sldMkLst>
          <pc:docMk/>
          <pc:sldMk cId="4073716795" sldId="324"/>
        </pc:sldMkLst>
        <pc:spChg chg="mod">
          <ac:chgData name="Lindsey Atkinson" userId="3f046715-9cb8-4dce-87a7-5b96f52d2b44" providerId="ADAL" clId="{A22B568C-C4CF-46C0-94F7-C0F2AC27ED3E}" dt="2019-01-29T20:37:21.619" v="3463"/>
          <ac:spMkLst>
            <pc:docMk/>
            <pc:sldMk cId="4073716795" sldId="324"/>
            <ac:spMk id="2" creationId="{87E51F95-C42B-4459-81A4-AB285F085E5E}"/>
          </ac:spMkLst>
        </pc:spChg>
        <pc:spChg chg="del">
          <ac:chgData name="Lindsey Atkinson" userId="3f046715-9cb8-4dce-87a7-5b96f52d2b44" providerId="ADAL" clId="{A22B568C-C4CF-46C0-94F7-C0F2AC27ED3E}" dt="2019-01-29T20:19:29.722" v="3116"/>
          <ac:spMkLst>
            <pc:docMk/>
            <pc:sldMk cId="4073716795" sldId="324"/>
            <ac:spMk id="3" creationId="{11201CD6-4A66-4C3C-9E32-CEAE694E15E4}"/>
          </ac:spMkLst>
        </pc:spChg>
        <pc:spChg chg="add del mod">
          <ac:chgData name="Lindsey Atkinson" userId="3f046715-9cb8-4dce-87a7-5b96f52d2b44" providerId="ADAL" clId="{A22B568C-C4CF-46C0-94F7-C0F2AC27ED3E}" dt="2019-02-01T14:27:05.134" v="7056"/>
          <ac:spMkLst>
            <pc:docMk/>
            <pc:sldMk cId="4073716795" sldId="324"/>
            <ac:spMk id="3" creationId="{D5741132-6411-4E0A-9C56-A22F628A271C}"/>
          </ac:spMkLst>
        </pc:spChg>
        <pc:spChg chg="add mod">
          <ac:chgData name="Lindsey Atkinson" userId="3f046715-9cb8-4dce-87a7-5b96f52d2b44" providerId="ADAL" clId="{A22B568C-C4CF-46C0-94F7-C0F2AC27ED3E}" dt="2019-01-29T20:27:56.021" v="3232" actId="122"/>
          <ac:spMkLst>
            <pc:docMk/>
            <pc:sldMk cId="4073716795" sldId="324"/>
            <ac:spMk id="6" creationId="{190D5E7B-60BF-4A6B-B684-B198C871B527}"/>
          </ac:spMkLst>
        </pc:spChg>
        <pc:spChg chg="add del mod">
          <ac:chgData name="Lindsey Atkinson" userId="3f046715-9cb8-4dce-87a7-5b96f52d2b44" providerId="ADAL" clId="{A22B568C-C4CF-46C0-94F7-C0F2AC27ED3E}" dt="2019-02-01T15:46:14.771" v="7426"/>
          <ac:spMkLst>
            <pc:docMk/>
            <pc:sldMk cId="4073716795" sldId="324"/>
            <ac:spMk id="7" creationId="{3B4993AE-1277-47D2-8843-874030592F53}"/>
          </ac:spMkLst>
        </pc:spChg>
        <pc:spChg chg="add mod">
          <ac:chgData name="Lindsey Atkinson" userId="3f046715-9cb8-4dce-87a7-5b96f52d2b44" providerId="ADAL" clId="{A22B568C-C4CF-46C0-94F7-C0F2AC27ED3E}" dt="2019-02-01T15:47:05.593" v="7438" actId="1076"/>
          <ac:spMkLst>
            <pc:docMk/>
            <pc:sldMk cId="4073716795" sldId="324"/>
            <ac:spMk id="8" creationId="{078BEBD9-6901-443C-AB1B-02CF2778529D}"/>
          </ac:spMkLst>
        </pc:spChg>
        <pc:picChg chg="add del mod">
          <ac:chgData name="Lindsey Atkinson" userId="3f046715-9cb8-4dce-87a7-5b96f52d2b44" providerId="ADAL" clId="{A22B568C-C4CF-46C0-94F7-C0F2AC27ED3E}" dt="2019-02-01T14:26:51.196" v="7055"/>
          <ac:picMkLst>
            <pc:docMk/>
            <pc:sldMk cId="4073716795" sldId="324"/>
            <ac:picMk id="5" creationId="{C6994589-9A17-4467-964E-CBA61700C519}"/>
          </ac:picMkLst>
        </pc:picChg>
        <pc:picChg chg="add mod">
          <ac:chgData name="Lindsey Atkinson" userId="3f046715-9cb8-4dce-87a7-5b96f52d2b44" providerId="ADAL" clId="{A22B568C-C4CF-46C0-94F7-C0F2AC27ED3E}" dt="2019-02-01T15:46:50.890" v="7436" actId="1076"/>
          <ac:picMkLst>
            <pc:docMk/>
            <pc:sldMk cId="4073716795" sldId="324"/>
            <ac:picMk id="10" creationId="{6AC0DADE-2562-4F6E-BE68-87DC0C974933}"/>
          </ac:picMkLst>
        </pc:picChg>
        <pc:picChg chg="add mod">
          <ac:chgData name="Lindsey Atkinson" userId="3f046715-9cb8-4dce-87a7-5b96f52d2b44" providerId="ADAL" clId="{A22B568C-C4CF-46C0-94F7-C0F2AC27ED3E}" dt="2019-02-01T15:46:58.533" v="7437" actId="1076"/>
          <ac:picMkLst>
            <pc:docMk/>
            <pc:sldMk cId="4073716795" sldId="324"/>
            <ac:picMk id="12" creationId="{E0ADBD67-A367-4B9F-9E7F-12B02DD5C7F0}"/>
          </ac:picMkLst>
        </pc:picChg>
      </pc:sldChg>
      <pc:sldChg chg="addSp delSp modSp add modAnim">
        <pc:chgData name="Lindsey Atkinson" userId="3f046715-9cb8-4dce-87a7-5b96f52d2b44" providerId="ADAL" clId="{A22B568C-C4CF-46C0-94F7-C0F2AC27ED3E}" dt="2019-02-01T14:49:06.140" v="7364"/>
        <pc:sldMkLst>
          <pc:docMk/>
          <pc:sldMk cId="2284656389" sldId="325"/>
        </pc:sldMkLst>
        <pc:spChg chg="mod">
          <ac:chgData name="Lindsey Atkinson" userId="3f046715-9cb8-4dce-87a7-5b96f52d2b44" providerId="ADAL" clId="{A22B568C-C4CF-46C0-94F7-C0F2AC27ED3E}" dt="2019-01-29T20:52:42.831" v="3584"/>
          <ac:spMkLst>
            <pc:docMk/>
            <pc:sldMk cId="2284656389" sldId="325"/>
            <ac:spMk id="2" creationId="{7DD739BF-4CB9-4A50-9E76-E2A0CF2ECDC6}"/>
          </ac:spMkLst>
        </pc:spChg>
        <pc:spChg chg="del">
          <ac:chgData name="Lindsey Atkinson" userId="3f046715-9cb8-4dce-87a7-5b96f52d2b44" providerId="ADAL" clId="{A22B568C-C4CF-46C0-94F7-C0F2AC27ED3E}" dt="2019-01-29T20:52:55.428" v="3585"/>
          <ac:spMkLst>
            <pc:docMk/>
            <pc:sldMk cId="2284656389" sldId="325"/>
            <ac:spMk id="3" creationId="{AD5C8A84-5E6E-4312-B89F-13897CC926B2}"/>
          </ac:spMkLst>
        </pc:spChg>
        <pc:spChg chg="add mod">
          <ac:chgData name="Lindsey Atkinson" userId="3f046715-9cb8-4dce-87a7-5b96f52d2b44" providerId="ADAL" clId="{A22B568C-C4CF-46C0-94F7-C0F2AC27ED3E}" dt="2019-01-29T20:56:24.849" v="3862" actId="20577"/>
          <ac:spMkLst>
            <pc:docMk/>
            <pc:sldMk cId="2284656389" sldId="325"/>
            <ac:spMk id="6" creationId="{13E9E9FC-B834-49C8-ACF9-DB7BA2F4759E}"/>
          </ac:spMkLst>
        </pc:spChg>
        <pc:spChg chg="add del mod">
          <ac:chgData name="Lindsey Atkinson" userId="3f046715-9cb8-4dce-87a7-5b96f52d2b44" providerId="ADAL" clId="{A22B568C-C4CF-46C0-94F7-C0F2AC27ED3E}" dt="2019-01-29T20:59:43.143" v="3866"/>
          <ac:spMkLst>
            <pc:docMk/>
            <pc:sldMk cId="2284656389" sldId="325"/>
            <ac:spMk id="7" creationId="{747BB974-0E65-47CB-BAFA-F321C5AADE82}"/>
          </ac:spMkLst>
        </pc:spChg>
        <pc:spChg chg="add mod">
          <ac:chgData name="Lindsey Atkinson" userId="3f046715-9cb8-4dce-87a7-5b96f52d2b44" providerId="ADAL" clId="{A22B568C-C4CF-46C0-94F7-C0F2AC27ED3E}" dt="2019-02-01T14:49:02.782" v="7363" actId="1076"/>
          <ac:spMkLst>
            <pc:docMk/>
            <pc:sldMk cId="2284656389" sldId="325"/>
            <ac:spMk id="8" creationId="{EFE7EC1E-42EC-4076-813F-B4B00390ACD5}"/>
          </ac:spMkLst>
        </pc:spChg>
        <pc:picChg chg="add del">
          <ac:chgData name="Lindsey Atkinson" userId="3f046715-9cb8-4dce-87a7-5b96f52d2b44" providerId="ADAL" clId="{A22B568C-C4CF-46C0-94F7-C0F2AC27ED3E}" dt="2019-02-01T14:29:27.723" v="7064"/>
          <ac:picMkLst>
            <pc:docMk/>
            <pc:sldMk cId="2284656389" sldId="325"/>
            <ac:picMk id="5" creationId="{02A64214-2C3B-4577-BE49-3523CC57FC65}"/>
          </ac:picMkLst>
        </pc:picChg>
        <pc:picChg chg="add mod">
          <ac:chgData name="Lindsey Atkinson" userId="3f046715-9cb8-4dce-87a7-5b96f52d2b44" providerId="ADAL" clId="{A22B568C-C4CF-46C0-94F7-C0F2AC27ED3E}" dt="2019-02-01T14:29:42.395" v="7070" actId="14100"/>
          <ac:picMkLst>
            <pc:docMk/>
            <pc:sldMk cId="2284656389" sldId="325"/>
            <ac:picMk id="7" creationId="{F7AD6D26-BB77-4177-9483-3FD3B5BB0FEC}"/>
          </ac:picMkLst>
        </pc:picChg>
      </pc:sldChg>
      <pc:sldChg chg="addSp delSp modSp add">
        <pc:chgData name="Lindsey Atkinson" userId="3f046715-9cb8-4dce-87a7-5b96f52d2b44" providerId="ADAL" clId="{A22B568C-C4CF-46C0-94F7-C0F2AC27ED3E}" dt="2019-01-31T14:13:19.387" v="6821" actId="1582"/>
        <pc:sldMkLst>
          <pc:docMk/>
          <pc:sldMk cId="1031923944" sldId="326"/>
        </pc:sldMkLst>
        <pc:spChg chg="mod">
          <ac:chgData name="Lindsey Atkinson" userId="3f046715-9cb8-4dce-87a7-5b96f52d2b44" providerId="ADAL" clId="{A22B568C-C4CF-46C0-94F7-C0F2AC27ED3E}" dt="2019-01-29T21:26:44.764" v="4324"/>
          <ac:spMkLst>
            <pc:docMk/>
            <pc:sldMk cId="1031923944" sldId="326"/>
            <ac:spMk id="2" creationId="{150775F7-2709-4C7C-9E14-64159436B017}"/>
          </ac:spMkLst>
        </pc:spChg>
        <pc:spChg chg="del">
          <ac:chgData name="Lindsey Atkinson" userId="3f046715-9cb8-4dce-87a7-5b96f52d2b44" providerId="ADAL" clId="{A22B568C-C4CF-46C0-94F7-C0F2AC27ED3E}" dt="2019-01-29T21:08:36.903" v="4027"/>
          <ac:spMkLst>
            <pc:docMk/>
            <pc:sldMk cId="1031923944" sldId="326"/>
            <ac:spMk id="3" creationId="{6E4F322D-22E5-44F0-985D-D1FBBFAD9102}"/>
          </ac:spMkLst>
        </pc:spChg>
        <pc:spChg chg="add mod">
          <ac:chgData name="Lindsey Atkinson" userId="3f046715-9cb8-4dce-87a7-5b96f52d2b44" providerId="ADAL" clId="{A22B568C-C4CF-46C0-94F7-C0F2AC27ED3E}" dt="2019-01-31T14:13:19.387" v="6821" actId="1582"/>
          <ac:spMkLst>
            <pc:docMk/>
            <pc:sldMk cId="1031923944" sldId="326"/>
            <ac:spMk id="3" creationId="{883C7CCA-C212-4028-B186-BB15C819BB26}"/>
          </ac:spMkLst>
        </pc:spChg>
        <pc:spChg chg="add mod">
          <ac:chgData name="Lindsey Atkinson" userId="3f046715-9cb8-4dce-87a7-5b96f52d2b44" providerId="ADAL" clId="{A22B568C-C4CF-46C0-94F7-C0F2AC27ED3E}" dt="2019-01-29T21:12:50.615" v="4290" actId="20577"/>
          <ac:spMkLst>
            <pc:docMk/>
            <pc:sldMk cId="1031923944" sldId="326"/>
            <ac:spMk id="7" creationId="{5F9FE60A-20DC-4C5C-B207-CB222721C13D}"/>
          </ac:spMkLst>
        </pc:spChg>
        <pc:spChg chg="add mod">
          <ac:chgData name="Lindsey Atkinson" userId="3f046715-9cb8-4dce-87a7-5b96f52d2b44" providerId="ADAL" clId="{A22B568C-C4CF-46C0-94F7-C0F2AC27ED3E}" dt="2019-01-31T14:08:36.062" v="6783" actId="113"/>
          <ac:spMkLst>
            <pc:docMk/>
            <pc:sldMk cId="1031923944" sldId="326"/>
            <ac:spMk id="8" creationId="{4347F9BF-4362-44DA-B58C-FFF349E598C4}"/>
          </ac:spMkLst>
        </pc:spChg>
        <pc:picChg chg="add mod">
          <ac:chgData name="Lindsey Atkinson" userId="3f046715-9cb8-4dce-87a7-5b96f52d2b44" providerId="ADAL" clId="{A22B568C-C4CF-46C0-94F7-C0F2AC27ED3E}" dt="2019-01-31T14:12:13.247" v="6814" actId="1076"/>
          <ac:picMkLst>
            <pc:docMk/>
            <pc:sldMk cId="1031923944" sldId="326"/>
            <ac:picMk id="6" creationId="{ABE7DCA0-347F-4005-8175-9F625BBE7BC3}"/>
          </ac:picMkLst>
        </pc:picChg>
        <pc:cxnChg chg="add mod">
          <ac:chgData name="Lindsey Atkinson" userId="3f046715-9cb8-4dce-87a7-5b96f52d2b44" providerId="ADAL" clId="{A22B568C-C4CF-46C0-94F7-C0F2AC27ED3E}" dt="2019-01-31T14:12:35.487" v="6816" actId="11529"/>
          <ac:cxnSpMkLst>
            <pc:docMk/>
            <pc:sldMk cId="1031923944" sldId="326"/>
            <ac:cxnSpMk id="9" creationId="{45C912BF-F8EC-4DE8-A8EA-DEAD482B327D}"/>
          </ac:cxnSpMkLst>
        </pc:cxnChg>
        <pc:cxnChg chg="add mod">
          <ac:chgData name="Lindsey Atkinson" userId="3f046715-9cb8-4dce-87a7-5b96f52d2b44" providerId="ADAL" clId="{A22B568C-C4CF-46C0-94F7-C0F2AC27ED3E}" dt="2019-01-31T14:12:58.659" v="6818" actId="13822"/>
          <ac:cxnSpMkLst>
            <pc:docMk/>
            <pc:sldMk cId="1031923944" sldId="326"/>
            <ac:cxnSpMk id="11" creationId="{AC7319A2-BD55-4DAE-BDB3-B7B9A805B7AC}"/>
          </ac:cxnSpMkLst>
        </pc:cxnChg>
      </pc:sldChg>
      <pc:sldChg chg="addSp delSp modSp add">
        <pc:chgData name="Lindsey Atkinson" userId="3f046715-9cb8-4dce-87a7-5b96f52d2b44" providerId="ADAL" clId="{A22B568C-C4CF-46C0-94F7-C0F2AC27ED3E}" dt="2019-01-29T21:26:28.459" v="4312" actId="5793"/>
        <pc:sldMkLst>
          <pc:docMk/>
          <pc:sldMk cId="1454351689" sldId="327"/>
        </pc:sldMkLst>
        <pc:spChg chg="del">
          <ac:chgData name="Lindsey Atkinson" userId="3f046715-9cb8-4dce-87a7-5b96f52d2b44" providerId="ADAL" clId="{A22B568C-C4CF-46C0-94F7-C0F2AC27ED3E}" dt="2019-01-29T21:26:22.141" v="4292"/>
          <ac:spMkLst>
            <pc:docMk/>
            <pc:sldMk cId="1454351689" sldId="327"/>
            <ac:spMk id="2" creationId="{08069E0F-D4B8-473A-884D-207468D446E4}"/>
          </ac:spMkLst>
        </pc:spChg>
        <pc:spChg chg="del">
          <ac:chgData name="Lindsey Atkinson" userId="3f046715-9cb8-4dce-87a7-5b96f52d2b44" providerId="ADAL" clId="{A22B568C-C4CF-46C0-94F7-C0F2AC27ED3E}" dt="2019-01-29T21:26:22.141" v="4292"/>
          <ac:spMkLst>
            <pc:docMk/>
            <pc:sldMk cId="1454351689" sldId="327"/>
            <ac:spMk id="3" creationId="{D13FDE3A-D83D-4F4F-BA27-FB5D6F19298D}"/>
          </ac:spMkLst>
        </pc:spChg>
        <pc:spChg chg="add mod">
          <ac:chgData name="Lindsey Atkinson" userId="3f046715-9cb8-4dce-87a7-5b96f52d2b44" providerId="ADAL" clId="{A22B568C-C4CF-46C0-94F7-C0F2AC27ED3E}" dt="2019-01-29T21:26:28.459" v="4312" actId="5793"/>
          <ac:spMkLst>
            <pc:docMk/>
            <pc:sldMk cId="1454351689" sldId="327"/>
            <ac:spMk id="5" creationId="{835BAAD8-F31F-42C5-AC82-79F68F4E9658}"/>
          </ac:spMkLst>
        </pc:spChg>
        <pc:spChg chg="add mod">
          <ac:chgData name="Lindsey Atkinson" userId="3f046715-9cb8-4dce-87a7-5b96f52d2b44" providerId="ADAL" clId="{A22B568C-C4CF-46C0-94F7-C0F2AC27ED3E}" dt="2019-01-29T21:26:22.141" v="4292"/>
          <ac:spMkLst>
            <pc:docMk/>
            <pc:sldMk cId="1454351689" sldId="327"/>
            <ac:spMk id="6" creationId="{7FC62E9C-9303-49AE-84AA-4C4D62E95651}"/>
          </ac:spMkLst>
        </pc:spChg>
      </pc:sldChg>
      <pc:sldChg chg="addSp delSp modSp add ord">
        <pc:chgData name="Lindsey Atkinson" userId="3f046715-9cb8-4dce-87a7-5b96f52d2b44" providerId="ADAL" clId="{A22B568C-C4CF-46C0-94F7-C0F2AC27ED3E}" dt="2019-02-01T15:11:01.475" v="7417" actId="113"/>
        <pc:sldMkLst>
          <pc:docMk/>
          <pc:sldMk cId="807508805" sldId="328"/>
        </pc:sldMkLst>
        <pc:spChg chg="mod">
          <ac:chgData name="Lindsey Atkinson" userId="3f046715-9cb8-4dce-87a7-5b96f52d2b44" providerId="ADAL" clId="{A22B568C-C4CF-46C0-94F7-C0F2AC27ED3E}" dt="2019-02-01T15:06:42.252" v="7378"/>
          <ac:spMkLst>
            <pc:docMk/>
            <pc:sldMk cId="807508805" sldId="328"/>
            <ac:spMk id="2" creationId="{BC1800F1-D378-4873-9D60-4EBA325BE875}"/>
          </ac:spMkLst>
        </pc:spChg>
        <pc:spChg chg="del">
          <ac:chgData name="Lindsey Atkinson" userId="3f046715-9cb8-4dce-87a7-5b96f52d2b44" providerId="ADAL" clId="{A22B568C-C4CF-46C0-94F7-C0F2AC27ED3E}" dt="2019-01-30T14:27:14.119" v="4344" actId="931"/>
          <ac:spMkLst>
            <pc:docMk/>
            <pc:sldMk cId="807508805" sldId="328"/>
            <ac:spMk id="3" creationId="{0A6ED79B-5B32-426A-B436-0D3F1DEEE2EE}"/>
          </ac:spMkLst>
        </pc:spChg>
        <pc:spChg chg="add mod">
          <ac:chgData name="Lindsey Atkinson" userId="3f046715-9cb8-4dce-87a7-5b96f52d2b44" providerId="ADAL" clId="{A22B568C-C4CF-46C0-94F7-C0F2AC27ED3E}" dt="2019-02-01T15:11:01.475" v="7417" actId="113"/>
          <ac:spMkLst>
            <pc:docMk/>
            <pc:sldMk cId="807508805" sldId="328"/>
            <ac:spMk id="9" creationId="{C43F22F0-F818-423D-B196-17692593DDAD}"/>
          </ac:spMkLst>
        </pc:spChg>
        <pc:spChg chg="add del mod">
          <ac:chgData name="Lindsey Atkinson" userId="3f046715-9cb8-4dce-87a7-5b96f52d2b44" providerId="ADAL" clId="{A22B568C-C4CF-46C0-94F7-C0F2AC27ED3E}" dt="2019-01-30T14:49:59.986" v="4704"/>
          <ac:spMkLst>
            <pc:docMk/>
            <pc:sldMk cId="807508805" sldId="328"/>
            <ac:spMk id="10" creationId="{2CEFC36C-9A45-461C-AB83-BDBE506713DC}"/>
          </ac:spMkLst>
        </pc:spChg>
        <pc:picChg chg="add mod">
          <ac:chgData name="Lindsey Atkinson" userId="3f046715-9cb8-4dce-87a7-5b96f52d2b44" providerId="ADAL" clId="{A22B568C-C4CF-46C0-94F7-C0F2AC27ED3E}" dt="2019-02-01T13:30:19.185" v="6984" actId="1076"/>
          <ac:picMkLst>
            <pc:docMk/>
            <pc:sldMk cId="807508805" sldId="328"/>
            <ac:picMk id="5" creationId="{EFF5B149-3BED-439D-A6DB-D7F7B1CE3AB3}"/>
          </ac:picMkLst>
        </pc:picChg>
        <pc:picChg chg="add del mod">
          <ac:chgData name="Lindsey Atkinson" userId="3f046715-9cb8-4dce-87a7-5b96f52d2b44" providerId="ADAL" clId="{A22B568C-C4CF-46C0-94F7-C0F2AC27ED3E}" dt="2019-01-30T14:49:53.411" v="4703"/>
          <ac:picMkLst>
            <pc:docMk/>
            <pc:sldMk cId="807508805" sldId="328"/>
            <ac:picMk id="6" creationId="{7EAC3997-1708-4281-A342-3ACCFA525365}"/>
          </ac:picMkLst>
        </pc:picChg>
        <pc:picChg chg="add del mod">
          <ac:chgData name="Lindsey Atkinson" userId="3f046715-9cb8-4dce-87a7-5b96f52d2b44" providerId="ADAL" clId="{A22B568C-C4CF-46C0-94F7-C0F2AC27ED3E}" dt="2019-02-01T13:30:15.893" v="6983"/>
          <ac:picMkLst>
            <pc:docMk/>
            <pc:sldMk cId="807508805" sldId="328"/>
            <ac:picMk id="6" creationId="{EC5DCDBB-629E-4094-975E-9E756FD62A2A}"/>
          </ac:picMkLst>
        </pc:picChg>
        <pc:picChg chg="add del mod">
          <ac:chgData name="Lindsey Atkinson" userId="3f046715-9cb8-4dce-87a7-5b96f52d2b44" providerId="ADAL" clId="{A22B568C-C4CF-46C0-94F7-C0F2AC27ED3E}" dt="2019-01-31T13:54:03.782" v="6195"/>
          <ac:picMkLst>
            <pc:docMk/>
            <pc:sldMk cId="807508805" sldId="328"/>
            <ac:picMk id="8" creationId="{205F59F0-8633-4FFC-88BD-FB130B540F50}"/>
          </ac:picMkLst>
        </pc:picChg>
      </pc:sldChg>
      <pc:sldChg chg="addSp delSp modSp add ord modAnim">
        <pc:chgData name="Lindsey Atkinson" userId="3f046715-9cb8-4dce-87a7-5b96f52d2b44" providerId="ADAL" clId="{A22B568C-C4CF-46C0-94F7-C0F2AC27ED3E}" dt="2019-02-01T16:00:14.765" v="7447" actId="14100"/>
        <pc:sldMkLst>
          <pc:docMk/>
          <pc:sldMk cId="414638679" sldId="329"/>
        </pc:sldMkLst>
        <pc:spChg chg="mod">
          <ac:chgData name="Lindsey Atkinson" userId="3f046715-9cb8-4dce-87a7-5b96f52d2b44" providerId="ADAL" clId="{A22B568C-C4CF-46C0-94F7-C0F2AC27ED3E}" dt="2019-02-01T15:07:13.388" v="7384" actId="20577"/>
          <ac:spMkLst>
            <pc:docMk/>
            <pc:sldMk cId="414638679" sldId="329"/>
            <ac:spMk id="2" creationId="{D1D14195-6759-4262-9327-AA30E6A4759F}"/>
          </ac:spMkLst>
        </pc:spChg>
        <pc:spChg chg="add del mod">
          <ac:chgData name="Lindsey Atkinson" userId="3f046715-9cb8-4dce-87a7-5b96f52d2b44" providerId="ADAL" clId="{A22B568C-C4CF-46C0-94F7-C0F2AC27ED3E}" dt="2019-02-01T13:31:12.503" v="7001"/>
          <ac:spMkLst>
            <pc:docMk/>
            <pc:sldMk cId="414638679" sldId="329"/>
            <ac:spMk id="3" creationId="{8D0EEDC0-5070-4C13-953A-CF0A3552C3F1}"/>
          </ac:spMkLst>
        </pc:spChg>
        <pc:spChg chg="del">
          <ac:chgData name="Lindsey Atkinson" userId="3f046715-9cb8-4dce-87a7-5b96f52d2b44" providerId="ADAL" clId="{A22B568C-C4CF-46C0-94F7-C0F2AC27ED3E}" dt="2019-01-30T14:28:37.727" v="4360"/>
          <ac:spMkLst>
            <pc:docMk/>
            <pc:sldMk cId="414638679" sldId="329"/>
            <ac:spMk id="3" creationId="{D020D77D-B072-4F7A-89D4-21469D3028C1}"/>
          </ac:spMkLst>
        </pc:spChg>
        <pc:spChg chg="add mod">
          <ac:chgData name="Lindsey Atkinson" userId="3f046715-9cb8-4dce-87a7-5b96f52d2b44" providerId="ADAL" clId="{A22B568C-C4CF-46C0-94F7-C0F2AC27ED3E}" dt="2019-01-30T14:52:14.875" v="4786" actId="122"/>
          <ac:spMkLst>
            <pc:docMk/>
            <pc:sldMk cId="414638679" sldId="329"/>
            <ac:spMk id="10" creationId="{8D988DE8-BC8F-4FA0-8BFD-3C596ED58558}"/>
          </ac:spMkLst>
        </pc:spChg>
        <pc:spChg chg="add mod">
          <ac:chgData name="Lindsey Atkinson" userId="3f046715-9cb8-4dce-87a7-5b96f52d2b44" providerId="ADAL" clId="{A22B568C-C4CF-46C0-94F7-C0F2AC27ED3E}" dt="2019-02-01T14:46:29.852" v="7348" actId="1076"/>
          <ac:spMkLst>
            <pc:docMk/>
            <pc:sldMk cId="414638679" sldId="329"/>
            <ac:spMk id="11" creationId="{13374B9A-D024-47CD-99DB-7BC64C3F2469}"/>
          </ac:spMkLst>
        </pc:spChg>
        <pc:spChg chg="add mod">
          <ac:chgData name="Lindsey Atkinson" userId="3f046715-9cb8-4dce-87a7-5b96f52d2b44" providerId="ADAL" clId="{A22B568C-C4CF-46C0-94F7-C0F2AC27ED3E}" dt="2019-01-30T15:02:01.704" v="4961" actId="1076"/>
          <ac:spMkLst>
            <pc:docMk/>
            <pc:sldMk cId="414638679" sldId="329"/>
            <ac:spMk id="12" creationId="{E88EFD50-30C6-4589-B546-99AAA48BABFC}"/>
          </ac:spMkLst>
        </pc:spChg>
        <pc:spChg chg="add mod">
          <ac:chgData name="Lindsey Atkinson" userId="3f046715-9cb8-4dce-87a7-5b96f52d2b44" providerId="ADAL" clId="{A22B568C-C4CF-46C0-94F7-C0F2AC27ED3E}" dt="2019-01-30T15:02:24.487" v="4963" actId="1076"/>
          <ac:spMkLst>
            <pc:docMk/>
            <pc:sldMk cId="414638679" sldId="329"/>
            <ac:spMk id="13" creationId="{65863740-33A4-49C1-A171-C7F5D9052AB7}"/>
          </ac:spMkLst>
        </pc:spChg>
        <pc:picChg chg="add del mod">
          <ac:chgData name="Lindsey Atkinson" userId="3f046715-9cb8-4dce-87a7-5b96f52d2b44" providerId="ADAL" clId="{A22B568C-C4CF-46C0-94F7-C0F2AC27ED3E}" dt="2019-02-01T13:31:00.374" v="6999"/>
          <ac:picMkLst>
            <pc:docMk/>
            <pc:sldMk cId="414638679" sldId="329"/>
            <ac:picMk id="5" creationId="{CC745507-C3A4-41C2-90A9-2B631056A91E}"/>
          </ac:picMkLst>
        </pc:picChg>
        <pc:picChg chg="add mod">
          <ac:chgData name="Lindsey Atkinson" userId="3f046715-9cb8-4dce-87a7-5b96f52d2b44" providerId="ADAL" clId="{A22B568C-C4CF-46C0-94F7-C0F2AC27ED3E}" dt="2019-02-01T13:31:34.056" v="7009" actId="1076"/>
          <ac:picMkLst>
            <pc:docMk/>
            <pc:sldMk cId="414638679" sldId="329"/>
            <ac:picMk id="6" creationId="{4EF48BBF-0B7E-46C1-AF39-973AB7C4868E}"/>
          </ac:picMkLst>
        </pc:picChg>
        <pc:picChg chg="add del mod">
          <ac:chgData name="Lindsey Atkinson" userId="3f046715-9cb8-4dce-87a7-5b96f52d2b44" providerId="ADAL" clId="{A22B568C-C4CF-46C0-94F7-C0F2AC27ED3E}" dt="2019-02-01T13:31:16.781" v="7004"/>
          <ac:picMkLst>
            <pc:docMk/>
            <pc:sldMk cId="414638679" sldId="329"/>
            <ac:picMk id="7" creationId="{E14B32B9-A0A6-4A5D-91B7-29ACF33DB017}"/>
          </ac:picMkLst>
        </pc:picChg>
        <pc:picChg chg="add del">
          <ac:chgData name="Lindsey Atkinson" userId="3f046715-9cb8-4dce-87a7-5b96f52d2b44" providerId="ADAL" clId="{A22B568C-C4CF-46C0-94F7-C0F2AC27ED3E}" dt="2019-01-30T14:29:39.093" v="4372"/>
          <ac:picMkLst>
            <pc:docMk/>
            <pc:sldMk cId="414638679" sldId="329"/>
            <ac:picMk id="8" creationId="{C20694D9-1DAA-4906-8341-2B5892EA0CA0}"/>
          </ac:picMkLst>
        </pc:picChg>
        <pc:picChg chg="add del mod">
          <ac:chgData name="Lindsey Atkinson" userId="3f046715-9cb8-4dce-87a7-5b96f52d2b44" providerId="ADAL" clId="{A22B568C-C4CF-46C0-94F7-C0F2AC27ED3E}" dt="2019-02-01T13:30:57.039" v="6997"/>
          <ac:picMkLst>
            <pc:docMk/>
            <pc:sldMk cId="414638679" sldId="329"/>
            <ac:picMk id="9" creationId="{6585EFF2-E9FE-41EC-874D-1011C8C08511}"/>
          </ac:picMkLst>
        </pc:picChg>
        <pc:picChg chg="add mod">
          <ac:chgData name="Lindsey Atkinson" userId="3f046715-9cb8-4dce-87a7-5b96f52d2b44" providerId="ADAL" clId="{A22B568C-C4CF-46C0-94F7-C0F2AC27ED3E}" dt="2019-02-01T16:00:00.218" v="7446" actId="14100"/>
          <ac:picMkLst>
            <pc:docMk/>
            <pc:sldMk cId="414638679" sldId="329"/>
            <ac:picMk id="14" creationId="{44219279-C26E-4006-AAFD-A1542AE8098D}"/>
          </ac:picMkLst>
        </pc:picChg>
        <pc:picChg chg="add del mod">
          <ac:chgData name="Lindsey Atkinson" userId="3f046715-9cb8-4dce-87a7-5b96f52d2b44" providerId="ADAL" clId="{A22B568C-C4CF-46C0-94F7-C0F2AC27ED3E}" dt="2019-02-01T15:59:36.104" v="7440"/>
          <ac:picMkLst>
            <pc:docMk/>
            <pc:sldMk cId="414638679" sldId="329"/>
            <ac:picMk id="15" creationId="{25A0F24C-A1FB-43EB-8E81-FFAD60CD2E69}"/>
          </ac:picMkLst>
        </pc:picChg>
        <pc:picChg chg="add del mod">
          <ac:chgData name="Lindsey Atkinson" userId="3f046715-9cb8-4dce-87a7-5b96f52d2b44" providerId="ADAL" clId="{A22B568C-C4CF-46C0-94F7-C0F2AC27ED3E}" dt="2019-02-01T13:33:14.852" v="7012"/>
          <ac:picMkLst>
            <pc:docMk/>
            <pc:sldMk cId="414638679" sldId="329"/>
            <ac:picMk id="16" creationId="{A71B26AB-983A-4195-9FD8-CB0E314FFDE4}"/>
          </ac:picMkLst>
        </pc:picChg>
        <pc:picChg chg="add mod">
          <ac:chgData name="Lindsey Atkinson" userId="3f046715-9cb8-4dce-87a7-5b96f52d2b44" providerId="ADAL" clId="{A22B568C-C4CF-46C0-94F7-C0F2AC27ED3E}" dt="2019-02-01T16:00:14.765" v="7447" actId="14100"/>
          <ac:picMkLst>
            <pc:docMk/>
            <pc:sldMk cId="414638679" sldId="329"/>
            <ac:picMk id="18" creationId="{191AA939-F083-42C0-9008-98BD4054605B}"/>
          </ac:picMkLst>
        </pc:picChg>
      </pc:sldChg>
      <pc:sldChg chg="addSp delSp modSp add ord modAnim">
        <pc:chgData name="Lindsey Atkinson" userId="3f046715-9cb8-4dce-87a7-5b96f52d2b44" providerId="ADAL" clId="{A22B568C-C4CF-46C0-94F7-C0F2AC27ED3E}" dt="2019-02-01T15:06:58.092" v="7380" actId="20577"/>
        <pc:sldMkLst>
          <pc:docMk/>
          <pc:sldMk cId="1313413424" sldId="331"/>
        </pc:sldMkLst>
        <pc:spChg chg="mod">
          <ac:chgData name="Lindsey Atkinson" userId="3f046715-9cb8-4dce-87a7-5b96f52d2b44" providerId="ADAL" clId="{A22B568C-C4CF-46C0-94F7-C0F2AC27ED3E}" dt="2019-02-01T15:06:58.092" v="7380" actId="20577"/>
          <ac:spMkLst>
            <pc:docMk/>
            <pc:sldMk cId="1313413424" sldId="331"/>
            <ac:spMk id="2" creationId="{B96CC38E-9769-44B0-AAD9-E8CF415D85C1}"/>
          </ac:spMkLst>
        </pc:spChg>
        <pc:spChg chg="del">
          <ac:chgData name="Lindsey Atkinson" userId="3f046715-9cb8-4dce-87a7-5b96f52d2b44" providerId="ADAL" clId="{A22B568C-C4CF-46C0-94F7-C0F2AC27ED3E}" dt="2019-01-30T15:05:20.332" v="4990"/>
          <ac:spMkLst>
            <pc:docMk/>
            <pc:sldMk cId="1313413424" sldId="331"/>
            <ac:spMk id="3" creationId="{B700735E-79F4-4F33-90B7-AA5CDBD723FE}"/>
          </ac:spMkLst>
        </pc:spChg>
        <pc:spChg chg="add">
          <ac:chgData name="Lindsey Atkinson" userId="3f046715-9cb8-4dce-87a7-5b96f52d2b44" providerId="ADAL" clId="{A22B568C-C4CF-46C0-94F7-C0F2AC27ED3E}" dt="2019-01-30T15:05:39.187" v="4991"/>
          <ac:spMkLst>
            <pc:docMk/>
            <pc:sldMk cId="1313413424" sldId="331"/>
            <ac:spMk id="8" creationId="{899CEF30-B239-467E-9576-4754F9B023C0}"/>
          </ac:spMkLst>
        </pc:spChg>
        <pc:spChg chg="add mod">
          <ac:chgData name="Lindsey Atkinson" userId="3f046715-9cb8-4dce-87a7-5b96f52d2b44" providerId="ADAL" clId="{A22B568C-C4CF-46C0-94F7-C0F2AC27ED3E}" dt="2019-02-01T14:46:06.989" v="7345" actId="1076"/>
          <ac:spMkLst>
            <pc:docMk/>
            <pc:sldMk cId="1313413424" sldId="331"/>
            <ac:spMk id="9" creationId="{5B5A04A6-591C-483D-9FF7-3C303E49C8F3}"/>
          </ac:spMkLst>
        </pc:spChg>
        <pc:spChg chg="add mod">
          <ac:chgData name="Lindsey Atkinson" userId="3f046715-9cb8-4dce-87a7-5b96f52d2b44" providerId="ADAL" clId="{A22B568C-C4CF-46C0-94F7-C0F2AC27ED3E}" dt="2019-01-30T15:07:46.287" v="5005" actId="1076"/>
          <ac:spMkLst>
            <pc:docMk/>
            <pc:sldMk cId="1313413424" sldId="331"/>
            <ac:spMk id="10" creationId="{3BA3FDA1-2EE0-484A-BB91-2526B37F9917}"/>
          </ac:spMkLst>
        </pc:spChg>
        <pc:spChg chg="add mod">
          <ac:chgData name="Lindsey Atkinson" userId="3f046715-9cb8-4dce-87a7-5b96f52d2b44" providerId="ADAL" clId="{A22B568C-C4CF-46C0-94F7-C0F2AC27ED3E}" dt="2019-01-30T15:07:37.737" v="5004" actId="1076"/>
          <ac:spMkLst>
            <pc:docMk/>
            <pc:sldMk cId="1313413424" sldId="331"/>
            <ac:spMk id="11" creationId="{6F73E26F-2BB5-425E-AF12-61E27871B71F}"/>
          </ac:spMkLst>
        </pc:spChg>
        <pc:picChg chg="add del mod">
          <ac:chgData name="Lindsey Atkinson" userId="3f046715-9cb8-4dce-87a7-5b96f52d2b44" providerId="ADAL" clId="{A22B568C-C4CF-46C0-94F7-C0F2AC27ED3E}" dt="2019-02-01T13:30:25.346" v="6986"/>
          <ac:picMkLst>
            <pc:docMk/>
            <pc:sldMk cId="1313413424" sldId="331"/>
            <ac:picMk id="5" creationId="{5E95496F-C50F-48BF-B6FB-A30437E73936}"/>
          </ac:picMkLst>
        </pc:picChg>
        <pc:picChg chg="add del mod">
          <ac:chgData name="Lindsey Atkinson" userId="3f046715-9cb8-4dce-87a7-5b96f52d2b44" providerId="ADAL" clId="{A22B568C-C4CF-46C0-94F7-C0F2AC27ED3E}" dt="2019-02-01T13:30:43.878" v="6994"/>
          <ac:picMkLst>
            <pc:docMk/>
            <pc:sldMk cId="1313413424" sldId="331"/>
            <ac:picMk id="6" creationId="{305D5E4E-C960-40E8-9F6F-70B9BAC06BA7}"/>
          </ac:picMkLst>
        </pc:picChg>
        <pc:picChg chg="add del mod">
          <ac:chgData name="Lindsey Atkinson" userId="3f046715-9cb8-4dce-87a7-5b96f52d2b44" providerId="ADAL" clId="{A22B568C-C4CF-46C0-94F7-C0F2AC27ED3E}" dt="2019-02-01T13:30:31.864" v="6989"/>
          <ac:picMkLst>
            <pc:docMk/>
            <pc:sldMk cId="1313413424" sldId="331"/>
            <ac:picMk id="7" creationId="{3E0944CE-ADCA-4327-AE73-273F6398AB32}"/>
          </ac:picMkLst>
        </pc:picChg>
        <pc:picChg chg="add mod">
          <ac:chgData name="Lindsey Atkinson" userId="3f046715-9cb8-4dce-87a7-5b96f52d2b44" providerId="ADAL" clId="{A22B568C-C4CF-46C0-94F7-C0F2AC27ED3E}" dt="2019-02-01T13:30:36.700" v="6990" actId="1076"/>
          <ac:picMkLst>
            <pc:docMk/>
            <pc:sldMk cId="1313413424" sldId="331"/>
            <ac:picMk id="12" creationId="{255B9871-32D6-4375-9409-FB4F4581FA88}"/>
          </ac:picMkLst>
        </pc:picChg>
        <pc:picChg chg="add del mod modCrop">
          <ac:chgData name="Lindsey Atkinson" userId="3f046715-9cb8-4dce-87a7-5b96f52d2b44" providerId="ADAL" clId="{A22B568C-C4CF-46C0-94F7-C0F2AC27ED3E}" dt="2019-02-01T13:30:48.873" v="6995" actId="1076"/>
          <ac:picMkLst>
            <pc:docMk/>
            <pc:sldMk cId="1313413424" sldId="331"/>
            <ac:picMk id="14" creationId="{84CE5F28-ACF9-49F6-A63E-1FDB7F602019}"/>
          </ac:picMkLst>
        </pc:picChg>
        <pc:picChg chg="add mod">
          <ac:chgData name="Lindsey Atkinson" userId="3f046715-9cb8-4dce-87a7-5b96f52d2b44" providerId="ADAL" clId="{A22B568C-C4CF-46C0-94F7-C0F2AC27ED3E}" dt="2019-02-01T13:30:29.156" v="6987" actId="1076"/>
          <ac:picMkLst>
            <pc:docMk/>
            <pc:sldMk cId="1313413424" sldId="331"/>
            <ac:picMk id="16" creationId="{A8B00A8A-D1A0-4317-BE24-18941210592A}"/>
          </ac:picMkLst>
        </pc:picChg>
      </pc:sldChg>
      <pc:sldChg chg="addSp delSp modSp add">
        <pc:chgData name="Lindsey Atkinson" userId="3f046715-9cb8-4dce-87a7-5b96f52d2b44" providerId="ADAL" clId="{A22B568C-C4CF-46C0-94F7-C0F2AC27ED3E}" dt="2019-02-01T15:05:46.246" v="7369" actId="20577"/>
        <pc:sldMkLst>
          <pc:docMk/>
          <pc:sldMk cId="379986631" sldId="332"/>
        </pc:sldMkLst>
        <pc:spChg chg="mod">
          <ac:chgData name="Lindsey Atkinson" userId="3f046715-9cb8-4dce-87a7-5b96f52d2b44" providerId="ADAL" clId="{A22B568C-C4CF-46C0-94F7-C0F2AC27ED3E}" dt="2019-02-01T15:05:46.246" v="7369" actId="20577"/>
          <ac:spMkLst>
            <pc:docMk/>
            <pc:sldMk cId="379986631" sldId="332"/>
            <ac:spMk id="2" creationId="{D821F628-6A5B-4245-A68E-D9716772532F}"/>
          </ac:spMkLst>
        </pc:spChg>
        <pc:spChg chg="add del mod">
          <ac:chgData name="Lindsey Atkinson" userId="3f046715-9cb8-4dce-87a7-5b96f52d2b44" providerId="ADAL" clId="{A22B568C-C4CF-46C0-94F7-C0F2AC27ED3E}" dt="2019-02-01T13:29:11.477" v="6973"/>
          <ac:spMkLst>
            <pc:docMk/>
            <pc:sldMk cId="379986631" sldId="332"/>
            <ac:spMk id="3" creationId="{3F31ACBD-7AC7-4A73-AD94-707426FC7EBE}"/>
          </ac:spMkLst>
        </pc:spChg>
        <pc:spChg chg="del">
          <ac:chgData name="Lindsey Atkinson" userId="3f046715-9cb8-4dce-87a7-5b96f52d2b44" providerId="ADAL" clId="{A22B568C-C4CF-46C0-94F7-C0F2AC27ED3E}" dt="2019-01-30T15:09:13.654" v="5007"/>
          <ac:spMkLst>
            <pc:docMk/>
            <pc:sldMk cId="379986631" sldId="332"/>
            <ac:spMk id="3" creationId="{8BD3F986-ACF7-4783-80DD-F990299761A0}"/>
          </ac:spMkLst>
        </pc:spChg>
        <pc:spChg chg="add mod">
          <ac:chgData name="Lindsey Atkinson" userId="3f046715-9cb8-4dce-87a7-5b96f52d2b44" providerId="ADAL" clId="{A22B568C-C4CF-46C0-94F7-C0F2AC27ED3E}" dt="2019-01-31T14:05:28.346" v="6751" actId="207"/>
          <ac:spMkLst>
            <pc:docMk/>
            <pc:sldMk cId="379986631" sldId="332"/>
            <ac:spMk id="7" creationId="{FD257A9A-E002-4424-8D8B-24217BDDD31E}"/>
          </ac:spMkLst>
        </pc:spChg>
        <pc:spChg chg="add del mod">
          <ac:chgData name="Lindsey Atkinson" userId="3f046715-9cb8-4dce-87a7-5b96f52d2b44" providerId="ADAL" clId="{A22B568C-C4CF-46C0-94F7-C0F2AC27ED3E}" dt="2019-01-31T21:11:21.144" v="6871"/>
          <ac:spMkLst>
            <pc:docMk/>
            <pc:sldMk cId="379986631" sldId="332"/>
            <ac:spMk id="8" creationId="{D50F274D-548D-4A6F-B83C-8B715D46130D}"/>
          </ac:spMkLst>
        </pc:spChg>
        <pc:picChg chg="add mod">
          <ac:chgData name="Lindsey Atkinson" userId="3f046715-9cb8-4dce-87a7-5b96f52d2b44" providerId="ADAL" clId="{A22B568C-C4CF-46C0-94F7-C0F2AC27ED3E}" dt="2019-02-01T13:29:13.707" v="6974" actId="1076"/>
          <ac:picMkLst>
            <pc:docMk/>
            <pc:sldMk cId="379986631" sldId="332"/>
            <ac:picMk id="5" creationId="{6E4B87C8-3421-498A-9731-9000BC4C4E6E}"/>
          </ac:picMkLst>
        </pc:picChg>
        <pc:picChg chg="add del mod">
          <ac:chgData name="Lindsey Atkinson" userId="3f046715-9cb8-4dce-87a7-5b96f52d2b44" providerId="ADAL" clId="{A22B568C-C4CF-46C0-94F7-C0F2AC27ED3E}" dt="2019-02-01T13:29:06.506" v="6972"/>
          <ac:picMkLst>
            <pc:docMk/>
            <pc:sldMk cId="379986631" sldId="332"/>
            <ac:picMk id="6" creationId="{05CA8E5D-10EB-48C3-8756-60EB1981DF58}"/>
          </ac:picMkLst>
        </pc:picChg>
      </pc:sldChg>
      <pc:sldChg chg="addSp delSp modSp add modAnim">
        <pc:chgData name="Lindsey Atkinson" userId="3f046715-9cb8-4dce-87a7-5b96f52d2b44" providerId="ADAL" clId="{A22B568C-C4CF-46C0-94F7-C0F2AC27ED3E}" dt="2019-02-01T15:06:10.412" v="7373" actId="20577"/>
        <pc:sldMkLst>
          <pc:docMk/>
          <pc:sldMk cId="1990307486" sldId="333"/>
        </pc:sldMkLst>
        <pc:spChg chg="mod">
          <ac:chgData name="Lindsey Atkinson" userId="3f046715-9cb8-4dce-87a7-5b96f52d2b44" providerId="ADAL" clId="{A22B568C-C4CF-46C0-94F7-C0F2AC27ED3E}" dt="2019-02-01T15:06:10.412" v="7373" actId="20577"/>
          <ac:spMkLst>
            <pc:docMk/>
            <pc:sldMk cId="1990307486" sldId="333"/>
            <ac:spMk id="2" creationId="{CF391DAC-E95C-4FC6-A724-85CE2FA170CE}"/>
          </ac:spMkLst>
        </pc:spChg>
        <pc:spChg chg="add del mod">
          <ac:chgData name="Lindsey Atkinson" userId="3f046715-9cb8-4dce-87a7-5b96f52d2b44" providerId="ADAL" clId="{A22B568C-C4CF-46C0-94F7-C0F2AC27ED3E}" dt="2019-02-01T13:29:34.842" v="6980"/>
          <ac:spMkLst>
            <pc:docMk/>
            <pc:sldMk cId="1990307486" sldId="333"/>
            <ac:spMk id="3" creationId="{2AD16D39-4ED9-4C87-9624-F180C52365DF}"/>
          </ac:spMkLst>
        </pc:spChg>
        <pc:spChg chg="del">
          <ac:chgData name="Lindsey Atkinson" userId="3f046715-9cb8-4dce-87a7-5b96f52d2b44" providerId="ADAL" clId="{A22B568C-C4CF-46C0-94F7-C0F2AC27ED3E}" dt="2019-01-30T15:11:50.423" v="5077"/>
          <ac:spMkLst>
            <pc:docMk/>
            <pc:sldMk cId="1990307486" sldId="333"/>
            <ac:spMk id="3" creationId="{9D1CC4E7-7C6D-495E-AEEA-14BC2B8AB4C8}"/>
          </ac:spMkLst>
        </pc:spChg>
        <pc:spChg chg="add mod">
          <ac:chgData name="Lindsey Atkinson" userId="3f046715-9cb8-4dce-87a7-5b96f52d2b44" providerId="ADAL" clId="{A22B568C-C4CF-46C0-94F7-C0F2AC27ED3E}" dt="2019-01-30T15:18:00.106" v="5284" actId="113"/>
          <ac:spMkLst>
            <pc:docMk/>
            <pc:sldMk cId="1990307486" sldId="333"/>
            <ac:spMk id="8" creationId="{964032BC-CAC0-444D-86A6-FD9A8DBCD61D}"/>
          </ac:spMkLst>
        </pc:spChg>
        <pc:spChg chg="add mod">
          <ac:chgData name="Lindsey Atkinson" userId="3f046715-9cb8-4dce-87a7-5b96f52d2b44" providerId="ADAL" clId="{A22B568C-C4CF-46C0-94F7-C0F2AC27ED3E}" dt="2019-01-30T15:16:59.115" v="5278" actId="1076"/>
          <ac:spMkLst>
            <pc:docMk/>
            <pc:sldMk cId="1990307486" sldId="333"/>
            <ac:spMk id="9" creationId="{E5BB9525-637D-453C-9A75-DB5E069D9151}"/>
          </ac:spMkLst>
        </pc:spChg>
        <pc:picChg chg="add mod">
          <ac:chgData name="Lindsey Atkinson" userId="3f046715-9cb8-4dce-87a7-5b96f52d2b44" providerId="ADAL" clId="{A22B568C-C4CF-46C0-94F7-C0F2AC27ED3E}" dt="2019-02-01T13:29:23.591" v="6977" actId="1076"/>
          <ac:picMkLst>
            <pc:docMk/>
            <pc:sldMk cId="1990307486" sldId="333"/>
            <ac:picMk id="5" creationId="{EA0E2BA1-6E82-4926-B64A-58613555AC5F}"/>
          </ac:picMkLst>
        </pc:picChg>
        <pc:picChg chg="add del mod">
          <ac:chgData name="Lindsey Atkinson" userId="3f046715-9cb8-4dce-87a7-5b96f52d2b44" providerId="ADAL" clId="{A22B568C-C4CF-46C0-94F7-C0F2AC27ED3E}" dt="2019-02-01T13:29:26.820" v="6979"/>
          <ac:picMkLst>
            <pc:docMk/>
            <pc:sldMk cId="1990307486" sldId="333"/>
            <ac:picMk id="6" creationId="{4D3337E0-E788-42F2-8539-2AF268CFFE21}"/>
          </ac:picMkLst>
        </pc:picChg>
        <pc:picChg chg="add del mod">
          <ac:chgData name="Lindsey Atkinson" userId="3f046715-9cb8-4dce-87a7-5b96f52d2b44" providerId="ADAL" clId="{A22B568C-C4CF-46C0-94F7-C0F2AC27ED3E}" dt="2019-02-01T13:29:18.431" v="6976"/>
          <ac:picMkLst>
            <pc:docMk/>
            <pc:sldMk cId="1990307486" sldId="333"/>
            <ac:picMk id="7" creationId="{26D5C54B-4550-434D-B5A3-EC67A380EC94}"/>
          </ac:picMkLst>
        </pc:picChg>
        <pc:picChg chg="add del mod">
          <ac:chgData name="Lindsey Atkinson" userId="3f046715-9cb8-4dce-87a7-5b96f52d2b44" providerId="ADAL" clId="{A22B568C-C4CF-46C0-94F7-C0F2AC27ED3E}" dt="2019-01-31T21:12:01.291" v="6881"/>
          <ac:picMkLst>
            <pc:docMk/>
            <pc:sldMk cId="1990307486" sldId="333"/>
            <ac:picMk id="10" creationId="{EBC51207-B63B-430F-B6FE-30351F0B29DE}"/>
          </ac:picMkLst>
        </pc:picChg>
        <pc:picChg chg="add mod">
          <ac:chgData name="Lindsey Atkinson" userId="3f046715-9cb8-4dce-87a7-5b96f52d2b44" providerId="ADAL" clId="{A22B568C-C4CF-46C0-94F7-C0F2AC27ED3E}" dt="2019-02-01T13:29:39.091" v="6981" actId="1076"/>
          <ac:picMkLst>
            <pc:docMk/>
            <pc:sldMk cId="1990307486" sldId="333"/>
            <ac:picMk id="12" creationId="{3C5CBAF7-7083-4329-8F61-EEE2250D6B34}"/>
          </ac:picMkLst>
        </pc:picChg>
      </pc:sldChg>
      <pc:sldChg chg="modSp add">
        <pc:chgData name="Lindsey Atkinson" userId="3f046715-9cb8-4dce-87a7-5b96f52d2b44" providerId="ADAL" clId="{A22B568C-C4CF-46C0-94F7-C0F2AC27ED3E}" dt="2019-02-01T15:05:51.575" v="7371" actId="20577"/>
        <pc:sldMkLst>
          <pc:docMk/>
          <pc:sldMk cId="4224339718" sldId="334"/>
        </pc:sldMkLst>
        <pc:spChg chg="mod">
          <ac:chgData name="Lindsey Atkinson" userId="3f046715-9cb8-4dce-87a7-5b96f52d2b44" providerId="ADAL" clId="{A22B568C-C4CF-46C0-94F7-C0F2AC27ED3E}" dt="2019-02-01T15:05:51.575" v="7371" actId="20577"/>
          <ac:spMkLst>
            <pc:docMk/>
            <pc:sldMk cId="4224339718" sldId="334"/>
            <ac:spMk id="2" creationId="{62E494AB-391A-4356-B57B-FFD4640CFAD5}"/>
          </ac:spMkLst>
        </pc:spChg>
        <pc:spChg chg="mod">
          <ac:chgData name="Lindsey Atkinson" userId="3f046715-9cb8-4dce-87a7-5b96f52d2b44" providerId="ADAL" clId="{A22B568C-C4CF-46C0-94F7-C0F2AC27ED3E}" dt="2019-01-31T15:02:45.231" v="6844" actId="20577"/>
          <ac:spMkLst>
            <pc:docMk/>
            <pc:sldMk cId="4224339718" sldId="334"/>
            <ac:spMk id="3" creationId="{289CEC82-7E85-4E6B-A1AF-21522DF7C75E}"/>
          </ac:spMkLst>
        </pc:spChg>
      </pc:sldChg>
      <pc:sldChg chg="modSp add">
        <pc:chgData name="Lindsey Atkinson" userId="3f046715-9cb8-4dce-87a7-5b96f52d2b44" providerId="ADAL" clId="{A22B568C-C4CF-46C0-94F7-C0F2AC27ED3E}" dt="2019-02-01T15:06:28.235" v="7377" actId="20577"/>
        <pc:sldMkLst>
          <pc:docMk/>
          <pc:sldMk cId="1343651441" sldId="335"/>
        </pc:sldMkLst>
        <pc:spChg chg="mod">
          <ac:chgData name="Lindsey Atkinson" userId="3f046715-9cb8-4dce-87a7-5b96f52d2b44" providerId="ADAL" clId="{A22B568C-C4CF-46C0-94F7-C0F2AC27ED3E}" dt="2019-02-01T15:06:28.235" v="7377" actId="20577"/>
          <ac:spMkLst>
            <pc:docMk/>
            <pc:sldMk cId="1343651441" sldId="335"/>
            <ac:spMk id="2" creationId="{978787D5-74AB-43AD-9C03-EA4BCFBE0F83}"/>
          </ac:spMkLst>
        </pc:spChg>
        <pc:spChg chg="mod">
          <ac:chgData name="Lindsey Atkinson" userId="3f046715-9cb8-4dce-87a7-5b96f52d2b44" providerId="ADAL" clId="{A22B568C-C4CF-46C0-94F7-C0F2AC27ED3E}" dt="2019-01-31T15:08:21.709" v="6857" actId="113"/>
          <ac:spMkLst>
            <pc:docMk/>
            <pc:sldMk cId="1343651441" sldId="335"/>
            <ac:spMk id="3" creationId="{B08BED8F-BC0B-43BA-838E-92C3ECD85200}"/>
          </ac:spMkLst>
        </pc:spChg>
      </pc:sldChg>
      <pc:sldChg chg="modSp add">
        <pc:chgData name="Lindsey Atkinson" userId="3f046715-9cb8-4dce-87a7-5b96f52d2b44" providerId="ADAL" clId="{A22B568C-C4CF-46C0-94F7-C0F2AC27ED3E}" dt="2019-02-01T17:08:53.152" v="7462"/>
        <pc:sldMkLst>
          <pc:docMk/>
          <pc:sldMk cId="1280217553" sldId="336"/>
        </pc:sldMkLst>
        <pc:spChg chg="mod">
          <ac:chgData name="Lindsey Atkinson" userId="3f046715-9cb8-4dce-87a7-5b96f52d2b44" providerId="ADAL" clId="{A22B568C-C4CF-46C0-94F7-C0F2AC27ED3E}" dt="2019-02-01T15:07:04.476" v="7382" actId="20577"/>
          <ac:spMkLst>
            <pc:docMk/>
            <pc:sldMk cId="1280217553" sldId="336"/>
            <ac:spMk id="2" creationId="{DF55AC8D-4533-46C6-B21A-CCA90B78E531}"/>
          </ac:spMkLst>
        </pc:spChg>
        <pc:spChg chg="mod">
          <ac:chgData name="Lindsey Atkinson" userId="3f046715-9cb8-4dce-87a7-5b96f52d2b44" providerId="ADAL" clId="{A22B568C-C4CF-46C0-94F7-C0F2AC27ED3E}" dt="2019-02-01T17:08:53.152" v="7462"/>
          <ac:spMkLst>
            <pc:docMk/>
            <pc:sldMk cId="1280217553" sldId="336"/>
            <ac:spMk id="3" creationId="{FCCB8189-C946-4E5B-B07A-0683990EB2FA}"/>
          </ac:spMkLst>
        </pc:spChg>
      </pc:sldChg>
      <pc:sldChg chg="addSp delSp modSp add ord modAnim">
        <pc:chgData name="Lindsey Atkinson" userId="3f046715-9cb8-4dce-87a7-5b96f52d2b44" providerId="ADAL" clId="{A22B568C-C4CF-46C0-94F7-C0F2AC27ED3E}" dt="2019-02-01T15:06:17.036" v="7375" actId="20577"/>
        <pc:sldMkLst>
          <pc:docMk/>
          <pc:sldMk cId="4187605155" sldId="337"/>
        </pc:sldMkLst>
        <pc:spChg chg="mod">
          <ac:chgData name="Lindsey Atkinson" userId="3f046715-9cb8-4dce-87a7-5b96f52d2b44" providerId="ADAL" clId="{A22B568C-C4CF-46C0-94F7-C0F2AC27ED3E}" dt="2019-02-01T15:06:17.036" v="7375" actId="20577"/>
          <ac:spMkLst>
            <pc:docMk/>
            <pc:sldMk cId="4187605155" sldId="337"/>
            <ac:spMk id="2" creationId="{C789A506-3368-4E75-8D5A-4955DFA98D84}"/>
          </ac:spMkLst>
        </pc:spChg>
        <pc:spChg chg="del">
          <ac:chgData name="Lindsey Atkinson" userId="3f046715-9cb8-4dce-87a7-5b96f52d2b44" providerId="ADAL" clId="{A22B568C-C4CF-46C0-94F7-C0F2AC27ED3E}" dt="2019-02-01T14:32:28.542" v="7073"/>
          <ac:spMkLst>
            <pc:docMk/>
            <pc:sldMk cId="4187605155" sldId="337"/>
            <ac:spMk id="3" creationId="{B082CF11-E595-44C7-AC8E-8EF3C4C1041B}"/>
          </ac:spMkLst>
        </pc:spChg>
        <pc:spChg chg="add del mod">
          <ac:chgData name="Lindsey Atkinson" userId="3f046715-9cb8-4dce-87a7-5b96f52d2b44" providerId="ADAL" clId="{A22B568C-C4CF-46C0-94F7-C0F2AC27ED3E}" dt="2019-02-01T14:36:25.117" v="7313"/>
          <ac:spMkLst>
            <pc:docMk/>
            <pc:sldMk cId="4187605155" sldId="337"/>
            <ac:spMk id="9" creationId="{01C5C448-EE99-423D-8748-1E51819B7B4F}"/>
          </ac:spMkLst>
        </pc:spChg>
        <pc:spChg chg="add mod">
          <ac:chgData name="Lindsey Atkinson" userId="3f046715-9cb8-4dce-87a7-5b96f52d2b44" providerId="ADAL" clId="{A22B568C-C4CF-46C0-94F7-C0F2AC27ED3E}" dt="2019-02-01T14:37:36.127" v="7327"/>
          <ac:spMkLst>
            <pc:docMk/>
            <pc:sldMk cId="4187605155" sldId="337"/>
            <ac:spMk id="10" creationId="{C4E5413D-6519-414F-B966-B4856ABBF5E4}"/>
          </ac:spMkLst>
        </pc:spChg>
        <pc:spChg chg="add mod">
          <ac:chgData name="Lindsey Atkinson" userId="3f046715-9cb8-4dce-87a7-5b96f52d2b44" providerId="ADAL" clId="{A22B568C-C4CF-46C0-94F7-C0F2AC27ED3E}" dt="2019-02-01T14:37:56.455" v="7329" actId="1076"/>
          <ac:spMkLst>
            <pc:docMk/>
            <pc:sldMk cId="4187605155" sldId="337"/>
            <ac:spMk id="11" creationId="{E6F82724-754A-4AAE-A88B-9009EE0645FD}"/>
          </ac:spMkLst>
        </pc:spChg>
        <pc:picChg chg="add mod">
          <ac:chgData name="Lindsey Atkinson" userId="3f046715-9cb8-4dce-87a7-5b96f52d2b44" providerId="ADAL" clId="{A22B568C-C4CF-46C0-94F7-C0F2AC27ED3E}" dt="2019-02-01T14:38:11.309" v="7331" actId="1076"/>
          <ac:picMkLst>
            <pc:docMk/>
            <pc:sldMk cId="4187605155" sldId="337"/>
            <ac:picMk id="6" creationId="{E1E2F195-9B59-475B-BC74-3DBE2A43EAB8}"/>
          </ac:picMkLst>
        </pc:picChg>
        <pc:picChg chg="add mod">
          <ac:chgData name="Lindsey Atkinson" userId="3f046715-9cb8-4dce-87a7-5b96f52d2b44" providerId="ADAL" clId="{A22B568C-C4CF-46C0-94F7-C0F2AC27ED3E}" dt="2019-02-01T14:38:04.830" v="7330" actId="1076"/>
          <ac:picMkLst>
            <pc:docMk/>
            <pc:sldMk cId="4187605155" sldId="337"/>
            <ac:picMk id="8" creationId="{0577086B-7139-4A73-8CD7-FDCDE3F84707}"/>
          </ac:picMkLst>
        </pc:picChg>
      </pc:sldChg>
      <pc:sldChg chg="addSp delSp modSp add">
        <pc:chgData name="Lindsey Atkinson" userId="3f046715-9cb8-4dce-87a7-5b96f52d2b44" providerId="ADAL" clId="{A22B568C-C4CF-46C0-94F7-C0F2AC27ED3E}" dt="2019-02-01T14:42:06.869" v="7341" actId="14100"/>
        <pc:sldMkLst>
          <pc:docMk/>
          <pc:sldMk cId="2199670439" sldId="338"/>
        </pc:sldMkLst>
        <pc:spChg chg="del">
          <ac:chgData name="Lindsey Atkinson" userId="3f046715-9cb8-4dce-87a7-5b96f52d2b44" providerId="ADAL" clId="{A22B568C-C4CF-46C0-94F7-C0F2AC27ED3E}" dt="2019-02-01T14:41:50.298" v="7335"/>
          <ac:spMkLst>
            <pc:docMk/>
            <pc:sldMk cId="2199670439" sldId="338"/>
            <ac:spMk id="3" creationId="{68267F50-8206-4CCF-B753-EE75C318197C}"/>
          </ac:spMkLst>
        </pc:spChg>
        <pc:picChg chg="add mod">
          <ac:chgData name="Lindsey Atkinson" userId="3f046715-9cb8-4dce-87a7-5b96f52d2b44" providerId="ADAL" clId="{A22B568C-C4CF-46C0-94F7-C0F2AC27ED3E}" dt="2019-02-01T14:42:06.869" v="7341" actId="14100"/>
          <ac:picMkLst>
            <pc:docMk/>
            <pc:sldMk cId="2199670439" sldId="338"/>
            <ac:picMk id="6" creationId="{1246A2A9-016F-4621-930B-76658C97BA82}"/>
          </ac:picMkLst>
        </pc:picChg>
      </pc:sldChg>
      <pc:sldChg chg="addSp modSp add">
        <pc:chgData name="Lindsey Atkinson" userId="3f046715-9cb8-4dce-87a7-5b96f52d2b44" providerId="ADAL" clId="{A22B568C-C4CF-46C0-94F7-C0F2AC27ED3E}" dt="2019-02-01T15:10:51.013" v="7415" actId="113"/>
        <pc:sldMkLst>
          <pc:docMk/>
          <pc:sldMk cId="817697507" sldId="339"/>
        </pc:sldMkLst>
        <pc:spChg chg="mod">
          <ac:chgData name="Lindsey Atkinson" userId="3f046715-9cb8-4dce-87a7-5b96f52d2b44" providerId="ADAL" clId="{A22B568C-C4CF-46C0-94F7-C0F2AC27ED3E}" dt="2019-02-01T15:10:24.617" v="7398"/>
          <ac:spMkLst>
            <pc:docMk/>
            <pc:sldMk cId="817697507" sldId="339"/>
            <ac:spMk id="2" creationId="{311F6095-2FEC-46FC-BF9A-DE8194E2BF7B}"/>
          </ac:spMkLst>
        </pc:spChg>
        <pc:spChg chg="mod">
          <ac:chgData name="Lindsey Atkinson" userId="3f046715-9cb8-4dce-87a7-5b96f52d2b44" providerId="ADAL" clId="{A22B568C-C4CF-46C0-94F7-C0F2AC27ED3E}" dt="2019-02-01T15:10:51.013" v="7415" actId="113"/>
          <ac:spMkLst>
            <pc:docMk/>
            <pc:sldMk cId="817697507" sldId="339"/>
            <ac:spMk id="3" creationId="{4D522E2F-FABC-4A2B-BEF5-3AD26FD96E72}"/>
          </ac:spMkLst>
        </pc:spChg>
        <pc:picChg chg="add mod">
          <ac:chgData name="Lindsey Atkinson" userId="3f046715-9cb8-4dce-87a7-5b96f52d2b44" providerId="ADAL" clId="{A22B568C-C4CF-46C0-94F7-C0F2AC27ED3E}" dt="2019-02-01T15:10:31.792" v="7401" actId="1076"/>
          <ac:picMkLst>
            <pc:docMk/>
            <pc:sldMk cId="817697507" sldId="339"/>
            <ac:picMk id="5" creationId="{46636D84-6EEA-4327-B405-DDCECBA1BA47}"/>
          </ac:picMkLst>
        </pc:picChg>
      </pc:sldChg>
      <pc:sldChg chg="addSp delSp modSp add modAnim">
        <pc:chgData name="Lindsey Atkinson" userId="3f046715-9cb8-4dce-87a7-5b96f52d2b44" providerId="ADAL" clId="{A22B568C-C4CF-46C0-94F7-C0F2AC27ED3E}" dt="2019-02-01T16:28:44.132" v="7461"/>
        <pc:sldMkLst>
          <pc:docMk/>
          <pc:sldMk cId="2585699292" sldId="340"/>
        </pc:sldMkLst>
        <pc:spChg chg="mod">
          <ac:chgData name="Lindsey Atkinson" userId="3f046715-9cb8-4dce-87a7-5b96f52d2b44" providerId="ADAL" clId="{A22B568C-C4CF-46C0-94F7-C0F2AC27ED3E}" dt="2019-02-01T16:01:32.561" v="7449"/>
          <ac:spMkLst>
            <pc:docMk/>
            <pc:sldMk cId="2585699292" sldId="340"/>
            <ac:spMk id="2" creationId="{6EBEA178-593E-4B89-BBE3-1C6CA38CCE67}"/>
          </ac:spMkLst>
        </pc:spChg>
        <pc:spChg chg="mod">
          <ac:chgData name="Lindsey Atkinson" userId="3f046715-9cb8-4dce-87a7-5b96f52d2b44" providerId="ADAL" clId="{A22B568C-C4CF-46C0-94F7-C0F2AC27ED3E}" dt="2019-02-01T16:02:12.817" v="7451" actId="207"/>
          <ac:spMkLst>
            <pc:docMk/>
            <pc:sldMk cId="2585699292" sldId="340"/>
            <ac:spMk id="3" creationId="{8F4788DC-3D52-4449-9D7A-CEA0BC29FC75}"/>
          </ac:spMkLst>
        </pc:spChg>
        <pc:spChg chg="del">
          <ac:chgData name="Lindsey Atkinson" userId="3f046715-9cb8-4dce-87a7-5b96f52d2b44" providerId="ADAL" clId="{A22B568C-C4CF-46C0-94F7-C0F2AC27ED3E}" dt="2019-02-01T16:22:43.425" v="7452"/>
          <ac:spMkLst>
            <pc:docMk/>
            <pc:sldMk cId="2585699292" sldId="340"/>
            <ac:spMk id="4" creationId="{E6B81BC2-04A1-48E0-81E4-340F5B47F498}"/>
          </ac:spMkLst>
        </pc:spChg>
        <pc:spChg chg="del">
          <ac:chgData name="Lindsey Atkinson" userId="3f046715-9cb8-4dce-87a7-5b96f52d2b44" providerId="ADAL" clId="{A22B568C-C4CF-46C0-94F7-C0F2AC27ED3E}" dt="2019-02-01T16:23:53.609" v="7455"/>
          <ac:spMkLst>
            <pc:docMk/>
            <pc:sldMk cId="2585699292" sldId="340"/>
            <ac:spMk id="5" creationId="{C887CA9F-B8FA-49C8-AD7E-7438AE0B54A3}"/>
          </ac:spMkLst>
        </pc:spChg>
        <pc:spChg chg="add">
          <ac:chgData name="Lindsey Atkinson" userId="3f046715-9cb8-4dce-87a7-5b96f52d2b44" providerId="ADAL" clId="{A22B568C-C4CF-46C0-94F7-C0F2AC27ED3E}" dt="2019-02-01T16:23:53.609" v="7455"/>
          <ac:spMkLst>
            <pc:docMk/>
            <pc:sldMk cId="2585699292" sldId="340"/>
            <ac:spMk id="8" creationId="{E7AC8924-98A4-4847-A861-CAE89E684270}"/>
          </ac:spMkLst>
        </pc:spChg>
        <pc:spChg chg="add mod">
          <ac:chgData name="Lindsey Atkinson" userId="3f046715-9cb8-4dce-87a7-5b96f52d2b44" providerId="ADAL" clId="{A22B568C-C4CF-46C0-94F7-C0F2AC27ED3E}" dt="2019-02-01T16:28:31.924" v="7460" actId="1076"/>
          <ac:spMkLst>
            <pc:docMk/>
            <pc:sldMk cId="2585699292" sldId="340"/>
            <ac:spMk id="10" creationId="{C98A6FD6-88BE-4614-A79E-2377ADBACCC8}"/>
          </ac:spMkLst>
        </pc:spChg>
        <pc:picChg chg="add mod">
          <ac:chgData name="Lindsey Atkinson" userId="3f046715-9cb8-4dce-87a7-5b96f52d2b44" providerId="ADAL" clId="{A22B568C-C4CF-46C0-94F7-C0F2AC27ED3E}" dt="2019-02-01T16:28:21.742" v="7459" actId="1076"/>
          <ac:picMkLst>
            <pc:docMk/>
            <pc:sldMk cId="2585699292" sldId="340"/>
            <ac:picMk id="7" creationId="{B7A57395-2436-4ED7-A741-406655AD6C2B}"/>
          </ac:picMkLst>
        </pc:picChg>
        <pc:picChg chg="add del">
          <ac:chgData name="Lindsey Atkinson" userId="3f046715-9cb8-4dce-87a7-5b96f52d2b44" providerId="ADAL" clId="{A22B568C-C4CF-46C0-94F7-C0F2AC27ED3E}" dt="2019-02-01T16:28:04.621" v="7457"/>
          <ac:picMkLst>
            <pc:docMk/>
            <pc:sldMk cId="2585699292" sldId="340"/>
            <ac:picMk id="9" creationId="{9F5B2651-E47C-474B-8AF3-C48867285EDA}"/>
          </ac:picMkLst>
        </pc:picChg>
      </pc:sldChg>
      <pc:sldMasterChg chg="modSldLayout">
        <pc:chgData name="Lindsey Atkinson" userId="3f046715-9cb8-4dce-87a7-5b96f52d2b44" providerId="ADAL" clId="{A22B568C-C4CF-46C0-94F7-C0F2AC27ED3E}" dt="2019-01-30T12:50:50.225" v="4342" actId="167"/>
        <pc:sldMasterMkLst>
          <pc:docMk/>
          <pc:sldMasterMk cId="0" sldId="2147483648"/>
        </pc:sldMasterMkLst>
        <pc:sldLayoutChg chg="addSp delSp modSp">
          <pc:chgData name="Lindsey Atkinson" userId="3f046715-9cb8-4dce-87a7-5b96f52d2b44" providerId="ADAL" clId="{A22B568C-C4CF-46C0-94F7-C0F2AC27ED3E}" dt="2019-01-30T12:50:05.794" v="4331" actId="167"/>
          <pc:sldLayoutMkLst>
            <pc:docMk/>
            <pc:sldMasterMk cId="0" sldId="2147483648"/>
            <pc:sldLayoutMk cId="0" sldId="2147483790"/>
          </pc:sldLayoutMkLst>
          <pc:picChg chg="del mod">
            <ac:chgData name="Lindsey Atkinson" userId="3f046715-9cb8-4dce-87a7-5b96f52d2b44" providerId="ADAL" clId="{A22B568C-C4CF-46C0-94F7-C0F2AC27ED3E}" dt="2019-01-30T12:48:20.895" v="4326"/>
            <ac:picMkLst>
              <pc:docMk/>
              <pc:sldMasterMk cId="0" sldId="2147483648"/>
              <pc:sldLayoutMk cId="0" sldId="2147483790"/>
              <ac:picMk id="11" creationId="{00000000-0000-0000-0000-000000000000}"/>
            </ac:picMkLst>
          </pc:picChg>
          <pc:picChg chg="add mod ord">
            <ac:chgData name="Lindsey Atkinson" userId="3f046715-9cb8-4dce-87a7-5b96f52d2b44" providerId="ADAL" clId="{A22B568C-C4CF-46C0-94F7-C0F2AC27ED3E}" dt="2019-01-30T12:50:05.794" v="4331" actId="167"/>
            <ac:picMkLst>
              <pc:docMk/>
              <pc:sldMasterMk cId="0" sldId="2147483648"/>
              <pc:sldLayoutMk cId="0" sldId="2147483790"/>
              <ac:picMk id="12" creationId="{13313E1E-5938-4C01-90BC-F6420EB69E69}"/>
            </ac:picMkLst>
          </pc:picChg>
        </pc:sldLayoutChg>
        <pc:sldLayoutChg chg="addSp modSp">
          <pc:chgData name="Lindsey Atkinson" userId="3f046715-9cb8-4dce-87a7-5b96f52d2b44" providerId="ADAL" clId="{A22B568C-C4CF-46C0-94F7-C0F2AC27ED3E}" dt="2019-01-30T12:50:24.770" v="4336" actId="167"/>
          <pc:sldLayoutMkLst>
            <pc:docMk/>
            <pc:sldMasterMk cId="0" sldId="2147483648"/>
            <pc:sldLayoutMk cId="0" sldId="2147483791"/>
          </pc:sldLayoutMkLst>
          <pc:picChg chg="add mod ord">
            <ac:chgData name="Lindsey Atkinson" userId="3f046715-9cb8-4dce-87a7-5b96f52d2b44" providerId="ADAL" clId="{A22B568C-C4CF-46C0-94F7-C0F2AC27ED3E}" dt="2019-01-30T12:50:24.770" v="4336" actId="167"/>
            <ac:picMkLst>
              <pc:docMk/>
              <pc:sldMasterMk cId="0" sldId="2147483648"/>
              <pc:sldLayoutMk cId="0" sldId="2147483791"/>
              <ac:picMk id="11" creationId="{0BA901FF-9206-459E-B90F-8A21FD5C2C7E}"/>
            </ac:picMkLst>
          </pc:picChg>
        </pc:sldLayoutChg>
        <pc:sldLayoutChg chg="addSp delSp modSp">
          <pc:chgData name="Lindsey Atkinson" userId="3f046715-9cb8-4dce-87a7-5b96f52d2b44" providerId="ADAL" clId="{A22B568C-C4CF-46C0-94F7-C0F2AC27ED3E}" dt="2019-01-30T12:50:50.225" v="4342" actId="167"/>
          <pc:sldLayoutMkLst>
            <pc:docMk/>
            <pc:sldMasterMk cId="0" sldId="2147483648"/>
            <pc:sldLayoutMk cId="0" sldId="2147483797"/>
          </pc:sldLayoutMkLst>
          <pc:picChg chg="del">
            <ac:chgData name="Lindsey Atkinson" userId="3f046715-9cb8-4dce-87a7-5b96f52d2b44" providerId="ADAL" clId="{A22B568C-C4CF-46C0-94F7-C0F2AC27ED3E}" dt="2019-01-30T12:50:42.266" v="4340"/>
            <ac:picMkLst>
              <pc:docMk/>
              <pc:sldMasterMk cId="0" sldId="2147483648"/>
              <pc:sldLayoutMk cId="0" sldId="2147483797"/>
              <ac:picMk id="8" creationId="{00000000-0000-0000-0000-000000000000}"/>
            </ac:picMkLst>
          </pc:picChg>
          <pc:picChg chg="add mod ord">
            <ac:chgData name="Lindsey Atkinson" userId="3f046715-9cb8-4dce-87a7-5b96f52d2b44" providerId="ADAL" clId="{A22B568C-C4CF-46C0-94F7-C0F2AC27ED3E}" dt="2019-01-30T12:50:50.225" v="4342" actId="167"/>
            <ac:picMkLst>
              <pc:docMk/>
              <pc:sldMasterMk cId="0" sldId="2147483648"/>
              <pc:sldLayoutMk cId="0" sldId="2147483797"/>
              <ac:picMk id="9" creationId="{F1A47F52-22B1-4F91-9001-64E0562F4E2B}"/>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2/1/2019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2915811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2/1/2019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extLst>
      <p:ext uri="{BB962C8B-B14F-4D97-AF65-F5344CB8AC3E}">
        <p14:creationId xmlns:p14="http://schemas.microsoft.com/office/powerpoint/2010/main" val="38641356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a:t> The NFHS welcomes Sports Imports as </a:t>
            </a:r>
            <a:r>
              <a:rPr lang="en-US" altLang="en-US" baseline="0" dirty="0"/>
              <a:t>the official volleyball partner of the NFHS</a:t>
            </a:r>
            <a:r>
              <a:rPr lang="en-US" altLang="en-US" dirty="0"/>
              <a:t>.</a:t>
            </a:r>
          </a:p>
          <a:p>
            <a:pPr>
              <a:buFontTx/>
              <a:buChar char="•"/>
            </a:pPr>
            <a:r>
              <a:rPr lang="en-US" altLang="en-US" dirty="0"/>
              <a:t> Striving</a:t>
            </a:r>
            <a:r>
              <a:rPr lang="en-US" altLang="en-US" baseline="0" dirty="0"/>
              <a:t> for excellence by our athletes is partnered with Sports Imports excellence in equipment.  </a:t>
            </a:r>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16108" indent="-275427" eaLnBrk="0" hangingPunct="0">
              <a:defRPr>
                <a:solidFill>
                  <a:schemeClr val="tx1"/>
                </a:solidFill>
                <a:latin typeface="Arial" charset="0"/>
              </a:defRPr>
            </a:lvl2pPr>
            <a:lvl3pPr marL="1101706" indent="-220341" eaLnBrk="0" hangingPunct="0">
              <a:defRPr>
                <a:solidFill>
                  <a:schemeClr val="tx1"/>
                </a:solidFill>
                <a:latin typeface="Arial" charset="0"/>
              </a:defRPr>
            </a:lvl3pPr>
            <a:lvl4pPr marL="1542388" indent="-220341" eaLnBrk="0" hangingPunct="0">
              <a:defRPr>
                <a:solidFill>
                  <a:schemeClr val="tx1"/>
                </a:solidFill>
                <a:latin typeface="Arial" charset="0"/>
              </a:defRPr>
            </a:lvl4pPr>
            <a:lvl5pPr marL="1983071" indent="-220341" eaLnBrk="0" hangingPunct="0">
              <a:defRPr>
                <a:solidFill>
                  <a:schemeClr val="tx1"/>
                </a:solidFill>
                <a:latin typeface="Arial" charset="0"/>
              </a:defRPr>
            </a:lvl5pPr>
            <a:lvl6pPr marL="2423753" indent="-220341" eaLnBrk="0" fontAlgn="base" hangingPunct="0">
              <a:spcBef>
                <a:spcPct val="0"/>
              </a:spcBef>
              <a:spcAft>
                <a:spcPct val="0"/>
              </a:spcAft>
              <a:defRPr>
                <a:solidFill>
                  <a:schemeClr val="tx1"/>
                </a:solidFill>
                <a:latin typeface="Arial" charset="0"/>
              </a:defRPr>
            </a:lvl6pPr>
            <a:lvl7pPr marL="2864435" indent="-220341" eaLnBrk="0" fontAlgn="base" hangingPunct="0">
              <a:spcBef>
                <a:spcPct val="0"/>
              </a:spcBef>
              <a:spcAft>
                <a:spcPct val="0"/>
              </a:spcAft>
              <a:defRPr>
                <a:solidFill>
                  <a:schemeClr val="tx1"/>
                </a:solidFill>
                <a:latin typeface="Arial" charset="0"/>
              </a:defRPr>
            </a:lvl7pPr>
            <a:lvl8pPr marL="3305117" indent="-220341" eaLnBrk="0" fontAlgn="base" hangingPunct="0">
              <a:spcBef>
                <a:spcPct val="0"/>
              </a:spcBef>
              <a:spcAft>
                <a:spcPct val="0"/>
              </a:spcAft>
              <a:defRPr>
                <a:solidFill>
                  <a:schemeClr val="tx1"/>
                </a:solidFill>
                <a:latin typeface="Arial" charset="0"/>
              </a:defRPr>
            </a:lvl8pPr>
            <a:lvl9pPr marL="3745800" indent="-220341" eaLnBrk="0" fontAlgn="base" hangingPunct="0">
              <a:spcBef>
                <a:spcPct val="0"/>
              </a:spcBef>
              <a:spcAft>
                <a:spcPct val="0"/>
              </a:spcAft>
              <a:defRPr>
                <a:solidFill>
                  <a:schemeClr val="tx1"/>
                </a:solidFill>
                <a:latin typeface="Arial" charset="0"/>
              </a:defRPr>
            </a:lvl9pPr>
          </a:lstStyle>
          <a:p>
            <a:pPr eaLnBrk="1" hangingPunct="1"/>
            <a:fld id="{C4404773-E5BF-44A3-AB7D-83BA9465A349}" type="slidenum">
              <a:rPr lang="en-US" altLang="en-US" smtClean="0">
                <a:solidFill>
                  <a:srgbClr val="000000"/>
                </a:solidFill>
              </a:rPr>
              <a:pPr eaLnBrk="1" hangingPunct="1"/>
              <a:t>2</a:t>
            </a:fld>
            <a:endParaRPr lang="en-US" altLang="en-US" dirty="0">
              <a:solidFill>
                <a:srgbClr val="000000"/>
              </a:solidFill>
            </a:endParaRPr>
          </a:p>
        </p:txBody>
      </p:sp>
    </p:spTree>
    <p:extLst>
      <p:ext uri="{BB962C8B-B14F-4D97-AF65-F5344CB8AC3E}">
        <p14:creationId xmlns:p14="http://schemas.microsoft.com/office/powerpoint/2010/main" val="3111474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6E8CDC-36D7-43A9-A0C6-19C7A9F6C77F}" type="slidenum">
              <a:rPr lang="en-US" altLang="en-US"/>
              <a:pPr eaLnBrk="1" hangingPunct="1"/>
              <a:t>4</a:t>
            </a:fld>
            <a:endParaRPr lang="en-US" altLang="en-US"/>
          </a:p>
        </p:txBody>
      </p:sp>
    </p:spTree>
    <p:extLst>
      <p:ext uri="{BB962C8B-B14F-4D97-AF65-F5344CB8AC3E}">
        <p14:creationId xmlns:p14="http://schemas.microsoft.com/office/powerpoint/2010/main" val="271675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355997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52A8A0-5885-470C-95B8-A632080D2237}" type="slidenum">
              <a:rPr lang="en-US" altLang="en-US"/>
              <a:pPr eaLnBrk="1" hangingPunct="1"/>
              <a:t>8</a:t>
            </a:fld>
            <a:endParaRPr lang="en-US" altLang="en-US"/>
          </a:p>
        </p:txBody>
      </p:sp>
    </p:spTree>
    <p:extLst>
      <p:ext uri="{BB962C8B-B14F-4D97-AF65-F5344CB8AC3E}">
        <p14:creationId xmlns:p14="http://schemas.microsoft.com/office/powerpoint/2010/main" val="271553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endParaRPr lang="en-US" alt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D9A9E8D-EA05-402B-A24D-D5C1DC686D14}" type="slidenum">
              <a:rPr lang="en-US" altLang="en-US"/>
              <a:pPr eaLnBrk="1" hangingPunct="1"/>
              <a:t>20</a:t>
            </a:fld>
            <a:endParaRPr lang="en-US" altLang="en-US"/>
          </a:p>
        </p:txBody>
      </p:sp>
    </p:spTree>
    <p:extLst>
      <p:ext uri="{BB962C8B-B14F-4D97-AF65-F5344CB8AC3E}">
        <p14:creationId xmlns:p14="http://schemas.microsoft.com/office/powerpoint/2010/main" val="366179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E7B910-A0E7-48A0-A7F5-FCD638A747B1}" type="slidenum">
              <a:rPr lang="en-US" altLang="en-US"/>
              <a:pPr eaLnBrk="1" hangingPunct="1"/>
              <a:t>28</a:t>
            </a:fld>
            <a:endParaRPr lang="en-US" altLang="en-US"/>
          </a:p>
        </p:txBody>
      </p:sp>
    </p:spTree>
    <p:extLst>
      <p:ext uri="{BB962C8B-B14F-4D97-AF65-F5344CB8AC3E}">
        <p14:creationId xmlns:p14="http://schemas.microsoft.com/office/powerpoint/2010/main" val="4092790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descr="A group of people playing a sport&#10;&#10;Description generated with high confidence">
            <a:extLst>
              <a:ext uri="{FF2B5EF4-FFF2-40B4-BE49-F238E27FC236}">
                <a16:creationId xmlns:a16="http://schemas.microsoft.com/office/drawing/2014/main" id="{13313E1E-5938-4C01-90BC-F6420EB69E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239"/>
            <a:ext cx="9144000" cy="4407408"/>
          </a:xfrm>
          <a:prstGeom prst="rect">
            <a:avLst/>
          </a:prstGeom>
        </p:spPr>
      </p:pic>
      <p:sp>
        <p:nvSpPr>
          <p:cNvPr id="5" name="Rectangle 4"/>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057400" y="4416425"/>
            <a:ext cx="70866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1674813" y="4416425"/>
            <a:ext cx="381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6154738"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184150" y="4525963"/>
            <a:ext cx="1685925" cy="40005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pic>
        <p:nvPicPr>
          <p:cNvPr id="10" name="Picture 24" descr="NFHS Small Logo color.jpg"/>
          <p:cNvPicPr>
            <a:picLocks noChangeAspect="1"/>
          </p:cNvPicPr>
          <p:nvPr userDrawn="1"/>
        </p:nvPicPr>
        <p:blipFill>
          <a:blip r:embed="rId3" cstate="print"/>
          <a:srcRect/>
          <a:stretch>
            <a:fillRect/>
          </a:stretch>
        </p:blipFill>
        <p:spPr bwMode="auto">
          <a:xfrm>
            <a:off x="671513" y="5002213"/>
            <a:ext cx="760412" cy="1109662"/>
          </a:xfrm>
          <a:prstGeom prst="rect">
            <a:avLst/>
          </a:prstGeom>
          <a:noFill/>
          <a:ln w="9525">
            <a:noFill/>
            <a:miter lim="800000"/>
            <a:headEnd/>
            <a:tailEnd/>
          </a:ln>
        </p:spPr>
      </p:pic>
      <p:sp>
        <p:nvSpPr>
          <p:cNvPr id="2" name="Title 1"/>
          <p:cNvSpPr>
            <a:spLocks noGrp="1"/>
          </p:cNvSpPr>
          <p:nvPr>
            <p:ph type="ctrTitle"/>
          </p:nvPr>
        </p:nvSpPr>
        <p:spPr>
          <a:xfrm>
            <a:off x="457200" y="3091815"/>
            <a:ext cx="847344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385060" y="5034280"/>
            <a:ext cx="662178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91142" y="195004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2142" y="195004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2/1/2019</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11" name="Picture 10" descr="A group of people playing a sport&#10;&#10;Description generated with high confidence">
            <a:extLst>
              <a:ext uri="{FF2B5EF4-FFF2-40B4-BE49-F238E27FC236}">
                <a16:creationId xmlns:a16="http://schemas.microsoft.com/office/drawing/2014/main" id="{0BA901FF-9206-459E-B90F-8A21FD5C2C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239"/>
            <a:ext cx="9144000" cy="4407408"/>
          </a:xfrm>
          <a:prstGeom prst="rect">
            <a:avLst/>
          </a:prstGeom>
        </p:spPr>
      </p:pic>
      <p:sp>
        <p:nvSpPr>
          <p:cNvPr id="5" name="Rectangle 4"/>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057400" y="4416425"/>
            <a:ext cx="70866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1674813" y="4416425"/>
            <a:ext cx="381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6154738"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184150" y="4525963"/>
            <a:ext cx="1685925" cy="40005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pic>
        <p:nvPicPr>
          <p:cNvPr id="10" name="Picture 24" descr="NFHS Small Logo color.jpg"/>
          <p:cNvPicPr>
            <a:picLocks noChangeAspect="1"/>
          </p:cNvPicPr>
          <p:nvPr userDrawn="1"/>
        </p:nvPicPr>
        <p:blipFill>
          <a:blip r:embed="rId3" cstate="print"/>
          <a:srcRect/>
          <a:stretch>
            <a:fillRect/>
          </a:stretch>
        </p:blipFill>
        <p:spPr bwMode="auto">
          <a:xfrm>
            <a:off x="671513" y="5002213"/>
            <a:ext cx="760412" cy="1109662"/>
          </a:xfrm>
          <a:prstGeom prst="rect">
            <a:avLst/>
          </a:prstGeom>
          <a:noFill/>
          <a:ln w="9525">
            <a:noFill/>
            <a:miter lim="800000"/>
            <a:headEnd/>
            <a:tailEnd/>
          </a:ln>
        </p:spPr>
      </p:pic>
      <p:sp>
        <p:nvSpPr>
          <p:cNvPr id="2" name="Title 1"/>
          <p:cNvSpPr>
            <a:spLocks noGrp="1"/>
          </p:cNvSpPr>
          <p:nvPr>
            <p:ph type="ctrTitle"/>
          </p:nvPr>
        </p:nvSpPr>
        <p:spPr>
          <a:xfrm>
            <a:off x="457200" y="3091815"/>
            <a:ext cx="847344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385060" y="5034280"/>
            <a:ext cx="662178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2/1/2019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2/1/2019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2/1/2019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2/1/2019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2/1/2019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2/1/2019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A group of people playing a sport&#10;&#10;Description generated with high confidence">
            <a:extLst>
              <a:ext uri="{FF2B5EF4-FFF2-40B4-BE49-F238E27FC236}">
                <a16:creationId xmlns:a16="http://schemas.microsoft.com/office/drawing/2014/main" id="{F1A47F52-22B1-4F91-9001-64E0562F4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8"/>
            <a:ext cx="9144000" cy="4407408"/>
          </a:xfrm>
          <a:prstGeom prst="rect">
            <a:avLst/>
          </a:prstGeom>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NFHS-Small-Logo-CMYK_W.png"/>
          <p:cNvPicPr>
            <a:picLocks noChangeAspect="1"/>
          </p:cNvPicPr>
          <p:nvPr userDrawn="1"/>
        </p:nvPicPr>
        <p:blipFill>
          <a:blip r:embed="rId3" cstate="print"/>
          <a:srcRect/>
          <a:stretch>
            <a:fillRect/>
          </a:stretch>
        </p:blipFill>
        <p:spPr bwMode="auto">
          <a:xfrm>
            <a:off x="7737475" y="4649788"/>
            <a:ext cx="762000" cy="1112837"/>
          </a:xfrm>
          <a:prstGeom prst="rect">
            <a:avLst/>
          </a:prstGeom>
          <a:noFill/>
          <a:ln w="9525">
            <a:noFill/>
            <a:miter lim="800000"/>
            <a:headEnd/>
            <a:tailEnd/>
          </a:ln>
        </p:spPr>
      </p:pic>
      <p:sp>
        <p:nvSpPr>
          <p:cNvPr id="2" name="Title 1"/>
          <p:cNvSpPr>
            <a:spLocks noGrp="1"/>
          </p:cNvSpPr>
          <p:nvPr>
            <p:ph type="title"/>
          </p:nvPr>
        </p:nvSpPr>
        <p:spPr>
          <a:xfrm>
            <a:off x="722313" y="4406900"/>
            <a:ext cx="6651409"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273050" y="412750"/>
            <a:ext cx="381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455738" y="525463"/>
            <a:ext cx="7519987"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100138" y="1989138"/>
            <a:ext cx="7875587"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82700" y="6516688"/>
            <a:ext cx="21336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2/1/2019</a:t>
            </a:fld>
            <a:endParaRPr lang="en-US"/>
          </a:p>
        </p:txBody>
      </p:sp>
      <p:sp>
        <p:nvSpPr>
          <p:cNvPr id="5" name="Footer Placeholder 4"/>
          <p:cNvSpPr>
            <a:spLocks noGrp="1"/>
          </p:cNvSpPr>
          <p:nvPr>
            <p:ph type="ftr" sz="quarter" idx="3"/>
          </p:nvPr>
        </p:nvSpPr>
        <p:spPr>
          <a:xfrm>
            <a:off x="7497763" y="6516688"/>
            <a:ext cx="1493837" cy="303212"/>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p:cNvSpPr>
            <a:spLocks noGrp="1"/>
          </p:cNvSpPr>
          <p:nvPr>
            <p:ph type="sldNum" sz="quarter" idx="4"/>
          </p:nvPr>
        </p:nvSpPr>
        <p:spPr>
          <a:xfrm>
            <a:off x="6257925" y="6516688"/>
            <a:ext cx="1041400"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9144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655638" y="0"/>
            <a:ext cx="3017837"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655638" y="1874838"/>
            <a:ext cx="84883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5638" y="6524625"/>
            <a:ext cx="84883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503238" y="855663"/>
            <a:ext cx="849312"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037" name="Picture 27" descr="NFHS-Small-Logo-color-Trans.gif"/>
          <p:cNvPicPr>
            <a:picLocks noChangeAspect="1"/>
          </p:cNvPicPr>
          <p:nvPr/>
        </p:nvPicPr>
        <p:blipFill>
          <a:blip r:embed="rId13" cstate="print"/>
          <a:srcRect/>
          <a:stretch>
            <a:fillRect/>
          </a:stretch>
        </p:blipFill>
        <p:spPr bwMode="auto">
          <a:xfrm>
            <a:off x="379413" y="5973763"/>
            <a:ext cx="534987" cy="7826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dt="0"/>
  <p:txStyles>
    <p:titleStyle>
      <a:lvl1pPr algn="l" rtl="0" eaLnBrk="1" fontAlgn="base" hangingPunct="1">
        <a:lnSpc>
          <a:spcPts val="3800"/>
        </a:lnSpc>
        <a:spcBef>
          <a:spcPct val="0"/>
        </a:spcBef>
        <a:spcAft>
          <a:spcPct val="0"/>
        </a:spcAft>
        <a:defRPr sz="3800" b="1" kern="1200" cap="all">
          <a:solidFill>
            <a:schemeClr val="tx2"/>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mailto:latkinson@nfhs.or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228600" y="2954338"/>
            <a:ext cx="8653463" cy="1193800"/>
          </a:xfrm>
        </p:spPr>
        <p:txBody>
          <a:bodyPr/>
          <a:lstStyle/>
          <a:p>
            <a:pPr eaLnBrk="1" hangingPunct="1"/>
            <a:r>
              <a:rPr lang="en-US" altLang="en-US" sz="4400" dirty="0"/>
              <a:t>2019 contrasting Uniform Top Requirements</a:t>
            </a:r>
          </a:p>
        </p:txBody>
      </p:sp>
    </p:spTree>
    <p:extLst>
      <p:ext uri="{BB962C8B-B14F-4D97-AF65-F5344CB8AC3E}">
        <p14:creationId xmlns:p14="http://schemas.microsoft.com/office/powerpoint/2010/main" val="103914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1F628-6A5B-4245-A68E-D9716772532F}"/>
              </a:ext>
            </a:extLst>
          </p:cNvPr>
          <p:cNvSpPr>
            <a:spLocks noGrp="1"/>
          </p:cNvSpPr>
          <p:nvPr>
            <p:ph type="title"/>
          </p:nvPr>
        </p:nvSpPr>
        <p:spPr/>
        <p:txBody>
          <a:bodyPr/>
          <a:lstStyle/>
          <a:p>
            <a:r>
              <a:rPr lang="en-US" dirty="0"/>
              <a:t>Establishing Predominant Color(s)</a:t>
            </a:r>
          </a:p>
        </p:txBody>
      </p:sp>
      <p:sp>
        <p:nvSpPr>
          <p:cNvPr id="4" name="Footer Placeholder 3">
            <a:extLst>
              <a:ext uri="{FF2B5EF4-FFF2-40B4-BE49-F238E27FC236}">
                <a16:creationId xmlns:a16="http://schemas.microsoft.com/office/drawing/2014/main" id="{C1EC769D-A78F-43E0-96D6-D607208A4BE8}"/>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FD257A9A-E002-4424-8D8B-24217BDDD31E}"/>
              </a:ext>
            </a:extLst>
          </p:cNvPr>
          <p:cNvSpPr txBox="1"/>
          <p:nvPr/>
        </p:nvSpPr>
        <p:spPr>
          <a:xfrm>
            <a:off x="760719" y="1936377"/>
            <a:ext cx="773782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In this scenario, the uniform has </a:t>
            </a:r>
            <a:r>
              <a:rPr lang="en-US" sz="2400" b="1" dirty="0">
                <a:solidFill>
                  <a:schemeClr val="accent2"/>
                </a:solidFill>
              </a:rPr>
              <a:t>one predominant color</a:t>
            </a:r>
            <a:r>
              <a:rPr lang="en-US" sz="2400" dirty="0"/>
              <a:t>: </a:t>
            </a:r>
            <a:r>
              <a:rPr lang="en-US" sz="2400" b="1" dirty="0">
                <a:solidFill>
                  <a:schemeClr val="tx1">
                    <a:lumMod val="50000"/>
                  </a:schemeClr>
                </a:solidFill>
              </a:rPr>
              <a:t>BLACK</a:t>
            </a:r>
          </a:p>
        </p:txBody>
      </p:sp>
      <p:pic>
        <p:nvPicPr>
          <p:cNvPr id="5" name="Picture 4" descr="A close up of a person&#10;&#10;Description generated with high confidence">
            <a:extLst>
              <a:ext uri="{FF2B5EF4-FFF2-40B4-BE49-F238E27FC236}">
                <a16:creationId xmlns:a16="http://schemas.microsoft.com/office/drawing/2014/main" id="{6E4B87C8-3421-498A-9731-9000BC4C4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330" y="2663129"/>
            <a:ext cx="2773339" cy="3853559"/>
          </a:xfrm>
          <a:prstGeom prst="rect">
            <a:avLst/>
          </a:prstGeom>
        </p:spPr>
      </p:pic>
    </p:spTree>
    <p:extLst>
      <p:ext uri="{BB962C8B-B14F-4D97-AF65-F5344CB8AC3E}">
        <p14:creationId xmlns:p14="http://schemas.microsoft.com/office/powerpoint/2010/main" val="379986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1DAC-E95C-4FC6-A724-85CE2FA170CE}"/>
              </a:ext>
            </a:extLst>
          </p:cNvPr>
          <p:cNvSpPr>
            <a:spLocks noGrp="1"/>
          </p:cNvSpPr>
          <p:nvPr>
            <p:ph type="title"/>
          </p:nvPr>
        </p:nvSpPr>
        <p:spPr/>
        <p:txBody>
          <a:bodyPr/>
          <a:lstStyle/>
          <a:p>
            <a:r>
              <a:rPr lang="en-US" altLang="en-US" dirty="0"/>
              <a:t>Team/Libero Uniform Compliance – Predominant color(s)</a:t>
            </a:r>
            <a:endParaRPr lang="en-US" dirty="0"/>
          </a:p>
        </p:txBody>
      </p:sp>
      <p:sp>
        <p:nvSpPr>
          <p:cNvPr id="4" name="Footer Placeholder 3">
            <a:extLst>
              <a:ext uri="{FF2B5EF4-FFF2-40B4-BE49-F238E27FC236}">
                <a16:creationId xmlns:a16="http://schemas.microsoft.com/office/drawing/2014/main" id="{EB24EF57-469B-4861-9EA9-42406E436FBA}"/>
              </a:ext>
            </a:extLst>
          </p:cNvPr>
          <p:cNvSpPr>
            <a:spLocks noGrp="1"/>
          </p:cNvSpPr>
          <p:nvPr>
            <p:ph type="ftr" sz="quarter" idx="11"/>
          </p:nvPr>
        </p:nvSpPr>
        <p:spPr/>
        <p:txBody>
          <a:bodyPr/>
          <a:lstStyle/>
          <a:p>
            <a:pPr>
              <a:defRPr/>
            </a:pPr>
            <a:r>
              <a:rPr lang="en-US"/>
              <a:t>www.nfhs.org</a:t>
            </a:r>
          </a:p>
        </p:txBody>
      </p:sp>
      <p:sp>
        <p:nvSpPr>
          <p:cNvPr id="8" name="TextBox 7">
            <a:extLst>
              <a:ext uri="{FF2B5EF4-FFF2-40B4-BE49-F238E27FC236}">
                <a16:creationId xmlns:a16="http://schemas.microsoft.com/office/drawing/2014/main" id="{964032BC-CAC0-444D-86A6-FD9A8DBCD61D}"/>
              </a:ext>
            </a:extLst>
          </p:cNvPr>
          <p:cNvSpPr txBox="1"/>
          <p:nvPr/>
        </p:nvSpPr>
        <p:spPr>
          <a:xfrm>
            <a:off x="1025594" y="2136602"/>
            <a:ext cx="7519986" cy="1015663"/>
          </a:xfrm>
          <a:prstGeom prst="rect">
            <a:avLst/>
          </a:prstGeom>
          <a:noFill/>
        </p:spPr>
        <p:txBody>
          <a:bodyPr wrap="square" rtlCol="0">
            <a:spAutoFit/>
          </a:bodyPr>
          <a:lstStyle/>
          <a:p>
            <a:pPr algn="ctr"/>
            <a:r>
              <a:rPr lang="en-US" sz="2000" dirty="0"/>
              <a:t>Since the uniform has one predominant color (</a:t>
            </a:r>
            <a:r>
              <a:rPr lang="en-US" sz="2000" b="1" dirty="0">
                <a:solidFill>
                  <a:schemeClr val="tx1">
                    <a:lumMod val="50000"/>
                  </a:schemeClr>
                </a:solidFill>
              </a:rPr>
              <a:t>BLACK</a:t>
            </a:r>
            <a:r>
              <a:rPr lang="en-US" sz="2000" dirty="0"/>
              <a:t>) any contrasting color can be used as the predominant color of the libero uniform and black can be used as an accent color.  </a:t>
            </a:r>
          </a:p>
        </p:txBody>
      </p:sp>
      <p:sp>
        <p:nvSpPr>
          <p:cNvPr id="9" name="TextBox 8">
            <a:extLst>
              <a:ext uri="{FF2B5EF4-FFF2-40B4-BE49-F238E27FC236}">
                <a16:creationId xmlns:a16="http://schemas.microsoft.com/office/drawing/2014/main" id="{E5BB9525-637D-453C-9A75-DB5E069D9151}"/>
              </a:ext>
            </a:extLst>
          </p:cNvPr>
          <p:cNvSpPr txBox="1"/>
          <p:nvPr/>
        </p:nvSpPr>
        <p:spPr>
          <a:xfrm>
            <a:off x="3867204" y="4213566"/>
            <a:ext cx="2144127" cy="523220"/>
          </a:xfrm>
          <a:prstGeom prst="rect">
            <a:avLst/>
          </a:prstGeom>
          <a:solidFill>
            <a:srgbClr val="00B050"/>
          </a:solidFill>
          <a:ln>
            <a:solidFill>
              <a:srgbClr val="00B050"/>
            </a:solidFill>
          </a:ln>
          <a:scene3d>
            <a:camera prst="orthographicFront"/>
            <a:lightRig rig="threePt" dir="t"/>
          </a:scene3d>
          <a:sp3d>
            <a:bevelT w="165100" prst="coolSlant"/>
          </a:sp3d>
        </p:spPr>
        <p:txBody>
          <a:bodyPr wrap="square" rtlCol="0">
            <a:spAutoFit/>
          </a:bodyPr>
          <a:lstStyle/>
          <a:p>
            <a:pPr algn="ctr"/>
            <a:r>
              <a:rPr lang="en-US" sz="2800" dirty="0"/>
              <a:t>Compliant</a:t>
            </a:r>
          </a:p>
        </p:txBody>
      </p:sp>
      <p:pic>
        <p:nvPicPr>
          <p:cNvPr id="5" name="Picture 4" descr="A close up of a person&#10;&#10;Description generated with high confidence">
            <a:extLst>
              <a:ext uri="{FF2B5EF4-FFF2-40B4-BE49-F238E27FC236}">
                <a16:creationId xmlns:a16="http://schemas.microsoft.com/office/drawing/2014/main" id="{EA0E2BA1-6E82-4926-B64A-58613555A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982" y="3160113"/>
            <a:ext cx="2333947" cy="3243025"/>
          </a:xfrm>
          <a:prstGeom prst="rect">
            <a:avLst/>
          </a:prstGeom>
        </p:spPr>
      </p:pic>
      <p:pic>
        <p:nvPicPr>
          <p:cNvPr id="12" name="Picture 11" descr="A picture containing clothing&#10;&#10;Description generated with very high confidence">
            <a:extLst>
              <a:ext uri="{FF2B5EF4-FFF2-40B4-BE49-F238E27FC236}">
                <a16:creationId xmlns:a16="http://schemas.microsoft.com/office/drawing/2014/main" id="{3C5CBAF7-7083-4329-8F61-EEE2250D6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731" y="3216067"/>
            <a:ext cx="2297849" cy="3236818"/>
          </a:xfrm>
          <a:prstGeom prst="rect">
            <a:avLst/>
          </a:prstGeom>
        </p:spPr>
      </p:pic>
    </p:spTree>
    <p:extLst>
      <p:ext uri="{BB962C8B-B14F-4D97-AF65-F5344CB8AC3E}">
        <p14:creationId xmlns:p14="http://schemas.microsoft.com/office/powerpoint/2010/main" val="199030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9A506-3368-4E75-8D5A-4955DFA98D84}"/>
              </a:ext>
            </a:extLst>
          </p:cNvPr>
          <p:cNvSpPr>
            <a:spLocks noGrp="1"/>
          </p:cNvSpPr>
          <p:nvPr>
            <p:ph type="title"/>
          </p:nvPr>
        </p:nvSpPr>
        <p:spPr/>
        <p:txBody>
          <a:bodyPr/>
          <a:lstStyle/>
          <a:p>
            <a:r>
              <a:rPr lang="en-US" altLang="en-US" dirty="0"/>
              <a:t>Team/Libero Uniform Compliance – Predominant color(s)</a:t>
            </a:r>
            <a:endParaRPr lang="en-US" dirty="0"/>
          </a:p>
        </p:txBody>
      </p:sp>
      <p:pic>
        <p:nvPicPr>
          <p:cNvPr id="6" name="Content Placeholder 5" descr="A black and yellow shirt&#10;&#10;Description generated with high confidence">
            <a:extLst>
              <a:ext uri="{FF2B5EF4-FFF2-40B4-BE49-F238E27FC236}">
                <a16:creationId xmlns:a16="http://schemas.microsoft.com/office/drawing/2014/main" id="{E1E2F195-9B59-475B-BC74-3DBE2A43EA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2237" y="2931169"/>
            <a:ext cx="3512064" cy="3512064"/>
          </a:xfrm>
        </p:spPr>
      </p:pic>
      <p:sp>
        <p:nvSpPr>
          <p:cNvPr id="4" name="Footer Placeholder 3">
            <a:extLst>
              <a:ext uri="{FF2B5EF4-FFF2-40B4-BE49-F238E27FC236}">
                <a16:creationId xmlns:a16="http://schemas.microsoft.com/office/drawing/2014/main" id="{A335B4D5-80BE-4B72-A4DA-642561CAC931}"/>
              </a:ext>
            </a:extLst>
          </p:cNvPr>
          <p:cNvSpPr>
            <a:spLocks noGrp="1"/>
          </p:cNvSpPr>
          <p:nvPr>
            <p:ph type="ftr" sz="quarter" idx="11"/>
          </p:nvPr>
        </p:nvSpPr>
        <p:spPr/>
        <p:txBody>
          <a:bodyPr/>
          <a:lstStyle/>
          <a:p>
            <a:pPr>
              <a:defRPr/>
            </a:pPr>
            <a:r>
              <a:rPr lang="en-US"/>
              <a:t>www.nfhs.org</a:t>
            </a:r>
          </a:p>
        </p:txBody>
      </p:sp>
      <p:pic>
        <p:nvPicPr>
          <p:cNvPr id="8" name="Picture 7" descr="A black and yellow shirt&#10;&#10;Description generated with high confidence">
            <a:extLst>
              <a:ext uri="{FF2B5EF4-FFF2-40B4-BE49-F238E27FC236}">
                <a16:creationId xmlns:a16="http://schemas.microsoft.com/office/drawing/2014/main" id="{0577086B-7139-4A73-8CD7-FDCDE3F84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226" y="2889777"/>
            <a:ext cx="3594849" cy="3594849"/>
          </a:xfrm>
          <a:prstGeom prst="rect">
            <a:avLst/>
          </a:prstGeom>
        </p:spPr>
      </p:pic>
      <p:sp>
        <p:nvSpPr>
          <p:cNvPr id="10" name="TextBox 9">
            <a:extLst>
              <a:ext uri="{FF2B5EF4-FFF2-40B4-BE49-F238E27FC236}">
                <a16:creationId xmlns:a16="http://schemas.microsoft.com/office/drawing/2014/main" id="{C4E5413D-6519-414F-B966-B4856ABBF5E4}"/>
              </a:ext>
            </a:extLst>
          </p:cNvPr>
          <p:cNvSpPr txBox="1"/>
          <p:nvPr/>
        </p:nvSpPr>
        <p:spPr>
          <a:xfrm>
            <a:off x="1001035" y="1943419"/>
            <a:ext cx="7519986" cy="1015663"/>
          </a:xfrm>
          <a:prstGeom prst="rect">
            <a:avLst/>
          </a:prstGeom>
          <a:noFill/>
        </p:spPr>
        <p:txBody>
          <a:bodyPr wrap="square" rtlCol="0">
            <a:spAutoFit/>
          </a:bodyPr>
          <a:lstStyle/>
          <a:p>
            <a:pPr algn="ctr"/>
            <a:r>
              <a:rPr lang="en-US" sz="2000" dirty="0"/>
              <a:t>Since the uniform has one predominant color (</a:t>
            </a:r>
            <a:r>
              <a:rPr lang="en-US" sz="2000" b="1" dirty="0">
                <a:solidFill>
                  <a:schemeClr val="accent3">
                    <a:lumMod val="75000"/>
                  </a:schemeClr>
                </a:solidFill>
              </a:rPr>
              <a:t>BLUE</a:t>
            </a:r>
            <a:r>
              <a:rPr lang="en-US" sz="2000" dirty="0"/>
              <a:t>) any contrasting color can be used as the predominant color of the libero uniform and </a:t>
            </a:r>
            <a:r>
              <a:rPr lang="en-US" sz="2000" b="1" dirty="0">
                <a:solidFill>
                  <a:schemeClr val="accent3">
                    <a:lumMod val="75000"/>
                  </a:schemeClr>
                </a:solidFill>
              </a:rPr>
              <a:t>BLUE</a:t>
            </a:r>
            <a:r>
              <a:rPr lang="en-US" sz="2000" dirty="0"/>
              <a:t> can be used as an accent color.  </a:t>
            </a:r>
          </a:p>
        </p:txBody>
      </p:sp>
      <p:sp>
        <p:nvSpPr>
          <p:cNvPr id="11" name="TextBox 10">
            <a:extLst>
              <a:ext uri="{FF2B5EF4-FFF2-40B4-BE49-F238E27FC236}">
                <a16:creationId xmlns:a16="http://schemas.microsoft.com/office/drawing/2014/main" id="{E6F82724-754A-4AAE-A88B-9009EE0645FD}"/>
              </a:ext>
            </a:extLst>
          </p:cNvPr>
          <p:cNvSpPr txBox="1"/>
          <p:nvPr/>
        </p:nvSpPr>
        <p:spPr>
          <a:xfrm>
            <a:off x="3854108" y="3429000"/>
            <a:ext cx="2144127" cy="523220"/>
          </a:xfrm>
          <a:prstGeom prst="rect">
            <a:avLst/>
          </a:prstGeom>
          <a:solidFill>
            <a:srgbClr val="00B050"/>
          </a:solidFill>
          <a:ln>
            <a:solidFill>
              <a:srgbClr val="00B050"/>
            </a:solidFill>
          </a:ln>
          <a:scene3d>
            <a:camera prst="orthographicFront"/>
            <a:lightRig rig="threePt" dir="t"/>
          </a:scene3d>
          <a:sp3d>
            <a:bevelT w="165100" prst="coolSlant"/>
          </a:sp3d>
        </p:spPr>
        <p:txBody>
          <a:bodyPr wrap="square" rtlCol="0">
            <a:spAutoFit/>
          </a:bodyPr>
          <a:lstStyle/>
          <a:p>
            <a:pPr algn="ctr"/>
            <a:r>
              <a:rPr lang="en-US" sz="2800" dirty="0"/>
              <a:t>Compliant</a:t>
            </a:r>
          </a:p>
        </p:txBody>
      </p:sp>
    </p:spTree>
    <p:extLst>
      <p:ext uri="{BB962C8B-B14F-4D97-AF65-F5344CB8AC3E}">
        <p14:creationId xmlns:p14="http://schemas.microsoft.com/office/powerpoint/2010/main" val="418760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87D5-74AB-43AD-9C03-EA4BCFBE0F83}"/>
              </a:ext>
            </a:extLst>
          </p:cNvPr>
          <p:cNvSpPr>
            <a:spLocks noGrp="1"/>
          </p:cNvSpPr>
          <p:nvPr>
            <p:ph type="title"/>
          </p:nvPr>
        </p:nvSpPr>
        <p:spPr/>
        <p:txBody>
          <a:bodyPr/>
          <a:lstStyle/>
          <a:p>
            <a:r>
              <a:rPr lang="en-US" dirty="0"/>
              <a:t>Establishing Predominant Color(s)</a:t>
            </a:r>
          </a:p>
        </p:txBody>
      </p:sp>
      <p:sp>
        <p:nvSpPr>
          <p:cNvPr id="3" name="Content Placeholder 2">
            <a:extLst>
              <a:ext uri="{FF2B5EF4-FFF2-40B4-BE49-F238E27FC236}">
                <a16:creationId xmlns:a16="http://schemas.microsoft.com/office/drawing/2014/main" id="{B08BED8F-BC0B-43BA-838E-92C3ECD85200}"/>
              </a:ext>
            </a:extLst>
          </p:cNvPr>
          <p:cNvSpPr>
            <a:spLocks noGrp="1"/>
          </p:cNvSpPr>
          <p:nvPr>
            <p:ph idx="1"/>
          </p:nvPr>
        </p:nvSpPr>
        <p:spPr/>
        <p:txBody>
          <a:bodyPr/>
          <a:lstStyle/>
          <a:p>
            <a:r>
              <a:rPr lang="en-US" dirty="0"/>
              <a:t>Uniform tops can have </a:t>
            </a:r>
            <a:r>
              <a:rPr lang="en-US" b="1" dirty="0">
                <a:solidFill>
                  <a:schemeClr val="accent2"/>
                </a:solidFill>
              </a:rPr>
              <a:t>multiple predominant colors </a:t>
            </a:r>
            <a:r>
              <a:rPr lang="en-US" dirty="0"/>
              <a:t>sharing approximately the same amount of space on the uniform top.  </a:t>
            </a:r>
          </a:p>
          <a:p>
            <a:r>
              <a:rPr lang="en-US" b="1" dirty="0">
                <a:solidFill>
                  <a:schemeClr val="accent2"/>
                </a:solidFill>
              </a:rPr>
              <a:t>When multiple predominant colors can be established neither of the predominant colors can be used as the predominant color of the libero uniform top, even if placed differently on the uniform top. </a:t>
            </a:r>
          </a:p>
          <a:p>
            <a:endParaRPr lang="en-US" dirty="0"/>
          </a:p>
          <a:p>
            <a:endParaRPr lang="en-US" dirty="0"/>
          </a:p>
        </p:txBody>
      </p:sp>
      <p:sp>
        <p:nvSpPr>
          <p:cNvPr id="4" name="Footer Placeholder 3">
            <a:extLst>
              <a:ext uri="{FF2B5EF4-FFF2-40B4-BE49-F238E27FC236}">
                <a16:creationId xmlns:a16="http://schemas.microsoft.com/office/drawing/2014/main" id="{DBFADA21-F9CE-4512-B8F2-B8DBBB1E3712}"/>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343651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00F1-D378-4873-9D60-4EBA325BE875}"/>
              </a:ext>
            </a:extLst>
          </p:cNvPr>
          <p:cNvSpPr>
            <a:spLocks noGrp="1"/>
          </p:cNvSpPr>
          <p:nvPr>
            <p:ph type="title"/>
          </p:nvPr>
        </p:nvSpPr>
        <p:spPr/>
        <p:txBody>
          <a:bodyPr/>
          <a:lstStyle/>
          <a:p>
            <a:r>
              <a:rPr lang="en-US" dirty="0"/>
              <a:t>Establishing Predominant Color(s)</a:t>
            </a:r>
          </a:p>
        </p:txBody>
      </p:sp>
      <p:sp>
        <p:nvSpPr>
          <p:cNvPr id="4" name="Footer Placeholder 3">
            <a:extLst>
              <a:ext uri="{FF2B5EF4-FFF2-40B4-BE49-F238E27FC236}">
                <a16:creationId xmlns:a16="http://schemas.microsoft.com/office/drawing/2014/main" id="{8557F994-F23F-4419-90BA-7426841132D4}"/>
              </a:ext>
            </a:extLst>
          </p:cNvPr>
          <p:cNvSpPr>
            <a:spLocks noGrp="1"/>
          </p:cNvSpPr>
          <p:nvPr>
            <p:ph type="ftr" sz="quarter" idx="11"/>
          </p:nvPr>
        </p:nvSpPr>
        <p:spPr/>
        <p:txBody>
          <a:bodyPr/>
          <a:lstStyle/>
          <a:p>
            <a:pPr>
              <a:defRPr/>
            </a:pPr>
            <a:r>
              <a:rPr lang="en-US"/>
              <a:t>www.nfhs.org</a:t>
            </a:r>
          </a:p>
        </p:txBody>
      </p:sp>
      <p:sp>
        <p:nvSpPr>
          <p:cNvPr id="9" name="TextBox 8">
            <a:extLst>
              <a:ext uri="{FF2B5EF4-FFF2-40B4-BE49-F238E27FC236}">
                <a16:creationId xmlns:a16="http://schemas.microsoft.com/office/drawing/2014/main" id="{C43F22F0-F818-423D-B196-17692593DDAD}"/>
              </a:ext>
            </a:extLst>
          </p:cNvPr>
          <p:cNvSpPr txBox="1"/>
          <p:nvPr/>
        </p:nvSpPr>
        <p:spPr>
          <a:xfrm>
            <a:off x="760719" y="1936377"/>
            <a:ext cx="7737822"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In this scenario, the uniform has </a:t>
            </a:r>
            <a:r>
              <a:rPr lang="en-US" sz="2000" b="1" dirty="0">
                <a:solidFill>
                  <a:schemeClr val="accent2"/>
                </a:solidFill>
              </a:rPr>
              <a:t>two predominant colors</a:t>
            </a:r>
            <a:r>
              <a:rPr lang="en-US" sz="2000" dirty="0"/>
              <a:t>: </a:t>
            </a:r>
            <a:r>
              <a:rPr lang="en-US" sz="2000" b="1" dirty="0">
                <a:solidFill>
                  <a:srgbClr val="00B0F0"/>
                </a:solidFill>
              </a:rPr>
              <a:t>light blue</a:t>
            </a:r>
            <a:r>
              <a:rPr lang="en-US" sz="2000" b="1" dirty="0"/>
              <a:t> </a:t>
            </a:r>
            <a:r>
              <a:rPr lang="en-US" sz="2000" dirty="0"/>
              <a:t>and </a:t>
            </a:r>
            <a:r>
              <a:rPr lang="en-US" sz="2000" b="1" dirty="0">
                <a:solidFill>
                  <a:schemeClr val="tx2">
                    <a:lumMod val="50000"/>
                  </a:schemeClr>
                </a:solidFill>
              </a:rPr>
              <a:t>navy blue</a:t>
            </a:r>
            <a:r>
              <a:rPr lang="en-US" sz="2000" dirty="0"/>
              <a:t>. </a:t>
            </a:r>
          </a:p>
        </p:txBody>
      </p:sp>
      <p:pic>
        <p:nvPicPr>
          <p:cNvPr id="5" name="Picture 4" descr="A picture containing clothing&#10;&#10;Description generated with very high confidence">
            <a:extLst>
              <a:ext uri="{FF2B5EF4-FFF2-40B4-BE49-F238E27FC236}">
                <a16:creationId xmlns:a16="http://schemas.microsoft.com/office/drawing/2014/main" id="{EFF5B149-3BED-439D-A6DB-D7F7B1CE3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789" y="2777881"/>
            <a:ext cx="2920422" cy="3554656"/>
          </a:xfrm>
          <a:prstGeom prst="rect">
            <a:avLst/>
          </a:prstGeom>
        </p:spPr>
      </p:pic>
    </p:spTree>
    <p:extLst>
      <p:ext uri="{BB962C8B-B14F-4D97-AF65-F5344CB8AC3E}">
        <p14:creationId xmlns:p14="http://schemas.microsoft.com/office/powerpoint/2010/main" val="807508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C38E-9769-44B0-AAD9-E8CF415D85C1}"/>
              </a:ext>
            </a:extLst>
          </p:cNvPr>
          <p:cNvSpPr>
            <a:spLocks noGrp="1"/>
          </p:cNvSpPr>
          <p:nvPr>
            <p:ph type="title"/>
          </p:nvPr>
        </p:nvSpPr>
        <p:spPr/>
        <p:txBody>
          <a:bodyPr/>
          <a:lstStyle/>
          <a:p>
            <a:r>
              <a:rPr lang="en-US" altLang="en-US" dirty="0"/>
              <a:t>Team/Libero Uniform Compliance – Predominant color(s)</a:t>
            </a:r>
            <a:endParaRPr lang="en-US" dirty="0"/>
          </a:p>
        </p:txBody>
      </p:sp>
      <p:sp>
        <p:nvSpPr>
          <p:cNvPr id="4" name="Footer Placeholder 3">
            <a:extLst>
              <a:ext uri="{FF2B5EF4-FFF2-40B4-BE49-F238E27FC236}">
                <a16:creationId xmlns:a16="http://schemas.microsoft.com/office/drawing/2014/main" id="{54763FFB-9D49-42D5-8F24-ADCB8BBD6A60}"/>
              </a:ext>
            </a:extLst>
          </p:cNvPr>
          <p:cNvSpPr>
            <a:spLocks noGrp="1"/>
          </p:cNvSpPr>
          <p:nvPr>
            <p:ph type="ftr" sz="quarter" idx="11"/>
          </p:nvPr>
        </p:nvSpPr>
        <p:spPr/>
        <p:txBody>
          <a:bodyPr/>
          <a:lstStyle/>
          <a:p>
            <a:pPr>
              <a:defRPr/>
            </a:pPr>
            <a:r>
              <a:rPr lang="en-US"/>
              <a:t>www.nfhs.org</a:t>
            </a:r>
          </a:p>
        </p:txBody>
      </p:sp>
      <p:sp>
        <p:nvSpPr>
          <p:cNvPr id="8" name="TextBox 7">
            <a:extLst>
              <a:ext uri="{FF2B5EF4-FFF2-40B4-BE49-F238E27FC236}">
                <a16:creationId xmlns:a16="http://schemas.microsoft.com/office/drawing/2014/main" id="{899CEF30-B239-467E-9576-4754F9B023C0}"/>
              </a:ext>
            </a:extLst>
          </p:cNvPr>
          <p:cNvSpPr txBox="1"/>
          <p:nvPr/>
        </p:nvSpPr>
        <p:spPr>
          <a:xfrm>
            <a:off x="983556" y="1997849"/>
            <a:ext cx="7570011" cy="830997"/>
          </a:xfrm>
          <a:prstGeom prst="rect">
            <a:avLst/>
          </a:prstGeom>
          <a:noFill/>
        </p:spPr>
        <p:txBody>
          <a:bodyPr wrap="square" rtlCol="0">
            <a:spAutoFit/>
          </a:bodyPr>
          <a:lstStyle/>
          <a:p>
            <a:pPr algn="ctr"/>
            <a:r>
              <a:rPr lang="en-US" sz="2400" dirty="0"/>
              <a:t>Which one of the jerseys below would be a compliant libero jersey?</a:t>
            </a:r>
          </a:p>
        </p:txBody>
      </p:sp>
      <p:sp>
        <p:nvSpPr>
          <p:cNvPr id="9" name="TextBox 8">
            <a:extLst>
              <a:ext uri="{FF2B5EF4-FFF2-40B4-BE49-F238E27FC236}">
                <a16:creationId xmlns:a16="http://schemas.microsoft.com/office/drawing/2014/main" id="{5B5A04A6-591C-483D-9FF7-3C303E49C8F3}"/>
              </a:ext>
            </a:extLst>
          </p:cNvPr>
          <p:cNvSpPr txBox="1"/>
          <p:nvPr/>
        </p:nvSpPr>
        <p:spPr>
          <a:xfrm>
            <a:off x="3784398" y="5901908"/>
            <a:ext cx="2109957" cy="461665"/>
          </a:xfrm>
          <a:prstGeom prst="rect">
            <a:avLst/>
          </a:prstGeom>
          <a:noFill/>
        </p:spPr>
        <p:txBody>
          <a:bodyPr wrap="square" rtlCol="0">
            <a:spAutoFit/>
          </a:bodyPr>
          <a:lstStyle/>
          <a:p>
            <a:pPr algn="ctr"/>
            <a:r>
              <a:rPr lang="en-US" sz="2400" b="1" u="sng" dirty="0"/>
              <a:t>Team Jersey</a:t>
            </a:r>
          </a:p>
        </p:txBody>
      </p:sp>
      <p:sp>
        <p:nvSpPr>
          <p:cNvPr id="10" name="TextBox 9">
            <a:extLst>
              <a:ext uri="{FF2B5EF4-FFF2-40B4-BE49-F238E27FC236}">
                <a16:creationId xmlns:a16="http://schemas.microsoft.com/office/drawing/2014/main" id="{3BA3FDA1-2EE0-484A-BB91-2526B37F9917}"/>
              </a:ext>
            </a:extLst>
          </p:cNvPr>
          <p:cNvSpPr txBox="1"/>
          <p:nvPr/>
        </p:nvSpPr>
        <p:spPr>
          <a:xfrm>
            <a:off x="6259208" y="3051076"/>
            <a:ext cx="2630719" cy="523220"/>
          </a:xfrm>
          <a:prstGeom prst="rect">
            <a:avLst/>
          </a:prstGeom>
          <a:solidFill>
            <a:schemeClr val="accent2"/>
          </a:solidFill>
          <a:ln>
            <a:solidFill>
              <a:schemeClr val="accent2"/>
            </a:solidFill>
          </a:ln>
          <a:scene3d>
            <a:camera prst="orthographicFront"/>
            <a:lightRig rig="threePt" dir="t"/>
          </a:scene3d>
          <a:sp3d>
            <a:bevelT w="165100" prst="coolSlant"/>
          </a:sp3d>
        </p:spPr>
        <p:txBody>
          <a:bodyPr wrap="square" rtlCol="0">
            <a:spAutoFit/>
          </a:bodyPr>
          <a:lstStyle/>
          <a:p>
            <a:pPr algn="ctr"/>
            <a:r>
              <a:rPr lang="en-US" sz="2800" dirty="0">
                <a:solidFill>
                  <a:schemeClr val="bg1"/>
                </a:solidFill>
              </a:rPr>
              <a:t>Non-compliant</a:t>
            </a:r>
          </a:p>
        </p:txBody>
      </p:sp>
      <p:sp>
        <p:nvSpPr>
          <p:cNvPr id="11" name="TextBox 10">
            <a:extLst>
              <a:ext uri="{FF2B5EF4-FFF2-40B4-BE49-F238E27FC236}">
                <a16:creationId xmlns:a16="http://schemas.microsoft.com/office/drawing/2014/main" id="{6F73E26F-2BB5-425E-AF12-61E27871B71F}"/>
              </a:ext>
            </a:extLst>
          </p:cNvPr>
          <p:cNvSpPr txBox="1"/>
          <p:nvPr/>
        </p:nvSpPr>
        <p:spPr>
          <a:xfrm>
            <a:off x="1275420" y="3015077"/>
            <a:ext cx="2144127" cy="523220"/>
          </a:xfrm>
          <a:prstGeom prst="rect">
            <a:avLst/>
          </a:prstGeom>
          <a:solidFill>
            <a:srgbClr val="00B050"/>
          </a:solidFill>
          <a:ln>
            <a:solidFill>
              <a:srgbClr val="00B050"/>
            </a:solidFill>
          </a:ln>
          <a:scene3d>
            <a:camera prst="orthographicFront"/>
            <a:lightRig rig="threePt" dir="t"/>
          </a:scene3d>
          <a:sp3d>
            <a:bevelT w="165100" prst="coolSlant"/>
          </a:sp3d>
        </p:spPr>
        <p:txBody>
          <a:bodyPr wrap="square" rtlCol="0">
            <a:spAutoFit/>
          </a:bodyPr>
          <a:lstStyle/>
          <a:p>
            <a:pPr algn="ctr"/>
            <a:r>
              <a:rPr lang="en-US" sz="2800" dirty="0"/>
              <a:t>Compliant</a:t>
            </a:r>
          </a:p>
        </p:txBody>
      </p:sp>
      <p:pic>
        <p:nvPicPr>
          <p:cNvPr id="12" name="Picture 11" descr="A picture containing clothing&#10;&#10;Description generated with very high confidence">
            <a:extLst>
              <a:ext uri="{FF2B5EF4-FFF2-40B4-BE49-F238E27FC236}">
                <a16:creationId xmlns:a16="http://schemas.microsoft.com/office/drawing/2014/main" id="{255B9871-32D6-4375-9409-FB4F4581F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469" y="3011779"/>
            <a:ext cx="2413816" cy="293802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84CE5F28-ACF9-49F6-A63E-1FDB7F602019}"/>
              </a:ext>
            </a:extLst>
          </p:cNvPr>
          <p:cNvPicPr>
            <a:picLocks noChangeAspect="1"/>
          </p:cNvPicPr>
          <p:nvPr/>
        </p:nvPicPr>
        <p:blipFill rotWithShape="1">
          <a:blip r:embed="rId3">
            <a:extLst>
              <a:ext uri="{28A0092B-C50C-407E-A947-70E740481C1C}">
                <a14:useLocalDpi xmlns:a14="http://schemas.microsoft.com/office/drawing/2010/main" val="0"/>
              </a:ext>
            </a:extLst>
          </a:blip>
          <a:srcRect b="5694"/>
          <a:stretch/>
        </p:blipFill>
        <p:spPr>
          <a:xfrm>
            <a:off x="6590817" y="3635737"/>
            <a:ext cx="1962750" cy="2718987"/>
          </a:xfrm>
          <a:prstGeom prst="rect">
            <a:avLst/>
          </a:prstGeom>
        </p:spPr>
      </p:pic>
      <p:pic>
        <p:nvPicPr>
          <p:cNvPr id="16" name="Picture 15" descr="A picture containing clothing&#10;&#10;Description generated with very high confidence">
            <a:extLst>
              <a:ext uri="{FF2B5EF4-FFF2-40B4-BE49-F238E27FC236}">
                <a16:creationId xmlns:a16="http://schemas.microsoft.com/office/drawing/2014/main" id="{A8B00A8A-D1A0-4317-BE24-189412105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336" y="3614601"/>
            <a:ext cx="1974941" cy="2761260"/>
          </a:xfrm>
          <a:prstGeom prst="rect">
            <a:avLst/>
          </a:prstGeom>
        </p:spPr>
      </p:pic>
    </p:spTree>
    <p:extLst>
      <p:ext uri="{BB962C8B-B14F-4D97-AF65-F5344CB8AC3E}">
        <p14:creationId xmlns:p14="http://schemas.microsoft.com/office/powerpoint/2010/main" val="13134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AC8D-4533-46C6-B21A-CCA90B78E531}"/>
              </a:ext>
            </a:extLst>
          </p:cNvPr>
          <p:cNvSpPr>
            <a:spLocks noGrp="1"/>
          </p:cNvSpPr>
          <p:nvPr>
            <p:ph type="title"/>
          </p:nvPr>
        </p:nvSpPr>
        <p:spPr/>
        <p:txBody>
          <a:bodyPr/>
          <a:lstStyle/>
          <a:p>
            <a:r>
              <a:rPr lang="en-US" dirty="0"/>
              <a:t>Establishing Predominant Color(s)</a:t>
            </a:r>
          </a:p>
        </p:txBody>
      </p:sp>
      <p:sp>
        <p:nvSpPr>
          <p:cNvPr id="3" name="Content Placeholder 2">
            <a:extLst>
              <a:ext uri="{FF2B5EF4-FFF2-40B4-BE49-F238E27FC236}">
                <a16:creationId xmlns:a16="http://schemas.microsoft.com/office/drawing/2014/main" id="{FCCB8189-C946-4E5B-B07A-0683990EB2FA}"/>
              </a:ext>
            </a:extLst>
          </p:cNvPr>
          <p:cNvSpPr>
            <a:spLocks noGrp="1"/>
          </p:cNvSpPr>
          <p:nvPr>
            <p:ph idx="1"/>
          </p:nvPr>
        </p:nvSpPr>
        <p:spPr/>
        <p:txBody>
          <a:bodyPr/>
          <a:lstStyle/>
          <a:p>
            <a:r>
              <a:rPr lang="en-US" dirty="0"/>
              <a:t>In all scenarios when there is more than one prevailing uniform color, both colors are to be determined as predominant colors and neither should be used as the predominant color(s) of the libero uniform. </a:t>
            </a:r>
          </a:p>
        </p:txBody>
      </p:sp>
      <p:sp>
        <p:nvSpPr>
          <p:cNvPr id="4" name="Footer Placeholder 3">
            <a:extLst>
              <a:ext uri="{FF2B5EF4-FFF2-40B4-BE49-F238E27FC236}">
                <a16:creationId xmlns:a16="http://schemas.microsoft.com/office/drawing/2014/main" id="{B467D2E5-595B-436D-B242-9645B017BAA8}"/>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280217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F6095-2FEC-46FC-BF9A-DE8194E2BF7B}"/>
              </a:ext>
            </a:extLst>
          </p:cNvPr>
          <p:cNvSpPr>
            <a:spLocks noGrp="1"/>
          </p:cNvSpPr>
          <p:nvPr>
            <p:ph type="title"/>
          </p:nvPr>
        </p:nvSpPr>
        <p:spPr/>
        <p:txBody>
          <a:bodyPr/>
          <a:lstStyle/>
          <a:p>
            <a:r>
              <a:rPr lang="en-US" dirty="0"/>
              <a:t>Establishing Predominant Color(s)</a:t>
            </a:r>
          </a:p>
        </p:txBody>
      </p:sp>
      <p:sp>
        <p:nvSpPr>
          <p:cNvPr id="3" name="Content Placeholder 2">
            <a:extLst>
              <a:ext uri="{FF2B5EF4-FFF2-40B4-BE49-F238E27FC236}">
                <a16:creationId xmlns:a16="http://schemas.microsoft.com/office/drawing/2014/main" id="{4D522E2F-FABC-4A2B-BEF5-3AD26FD96E72}"/>
              </a:ext>
            </a:extLst>
          </p:cNvPr>
          <p:cNvSpPr>
            <a:spLocks noGrp="1"/>
          </p:cNvSpPr>
          <p:nvPr>
            <p:ph idx="1"/>
          </p:nvPr>
        </p:nvSpPr>
        <p:spPr/>
        <p:txBody>
          <a:bodyPr/>
          <a:lstStyle/>
          <a:p>
            <a:r>
              <a:rPr lang="en-US" sz="2800" dirty="0"/>
              <a:t>In this scenario, the uniform has </a:t>
            </a:r>
            <a:r>
              <a:rPr lang="en-US" sz="2800" b="1" dirty="0">
                <a:solidFill>
                  <a:schemeClr val="accent2"/>
                </a:solidFill>
              </a:rPr>
              <a:t>two predominant colors</a:t>
            </a:r>
            <a:r>
              <a:rPr lang="en-US" sz="2800" dirty="0"/>
              <a:t>: </a:t>
            </a:r>
            <a:r>
              <a:rPr lang="en-US" sz="2800" b="1" dirty="0">
                <a:solidFill>
                  <a:srgbClr val="92D050"/>
                </a:solidFill>
              </a:rPr>
              <a:t>lime green </a:t>
            </a:r>
            <a:r>
              <a:rPr lang="en-US" sz="2800" dirty="0"/>
              <a:t>and </a:t>
            </a:r>
            <a:r>
              <a:rPr lang="en-US" sz="2800" b="1" dirty="0">
                <a:solidFill>
                  <a:schemeClr val="tx2">
                    <a:lumMod val="50000"/>
                  </a:schemeClr>
                </a:solidFill>
              </a:rPr>
              <a:t>navy blue</a:t>
            </a:r>
            <a:r>
              <a:rPr lang="en-US" sz="2800" dirty="0"/>
              <a:t>. </a:t>
            </a:r>
          </a:p>
          <a:p>
            <a:endParaRPr lang="en-US" dirty="0"/>
          </a:p>
        </p:txBody>
      </p:sp>
      <p:sp>
        <p:nvSpPr>
          <p:cNvPr id="4" name="Footer Placeholder 3">
            <a:extLst>
              <a:ext uri="{FF2B5EF4-FFF2-40B4-BE49-F238E27FC236}">
                <a16:creationId xmlns:a16="http://schemas.microsoft.com/office/drawing/2014/main" id="{6AFA2E36-69DD-4AD2-B6F8-91926578A647}"/>
              </a:ext>
            </a:extLst>
          </p:cNvPr>
          <p:cNvSpPr>
            <a:spLocks noGrp="1"/>
          </p:cNvSpPr>
          <p:nvPr>
            <p:ph type="ftr" sz="quarter" idx="11"/>
          </p:nvPr>
        </p:nvSpPr>
        <p:spPr/>
        <p:txBody>
          <a:bodyPr/>
          <a:lstStyle/>
          <a:p>
            <a:pPr>
              <a:defRPr/>
            </a:pPr>
            <a:r>
              <a:rPr lang="en-US"/>
              <a:t>www.nfhs.org</a:t>
            </a:r>
          </a:p>
        </p:txBody>
      </p:sp>
      <p:pic>
        <p:nvPicPr>
          <p:cNvPr id="5" name="Picture 4" descr="A picture containing clothing&#10;&#10;Description generated with high confidence">
            <a:extLst>
              <a:ext uri="{FF2B5EF4-FFF2-40B4-BE49-F238E27FC236}">
                <a16:creationId xmlns:a16="http://schemas.microsoft.com/office/drawing/2014/main" id="{46636D84-6EEA-4327-B405-DDCECBA1B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445" y="2996550"/>
            <a:ext cx="2590930" cy="3520138"/>
          </a:xfrm>
          <a:prstGeom prst="rect">
            <a:avLst/>
          </a:prstGeom>
        </p:spPr>
      </p:pic>
    </p:spTree>
    <p:extLst>
      <p:ext uri="{BB962C8B-B14F-4D97-AF65-F5344CB8AC3E}">
        <p14:creationId xmlns:p14="http://schemas.microsoft.com/office/powerpoint/2010/main" val="817697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4195-6759-4262-9327-AA30E6A4759F}"/>
              </a:ext>
            </a:extLst>
          </p:cNvPr>
          <p:cNvSpPr>
            <a:spLocks noGrp="1"/>
          </p:cNvSpPr>
          <p:nvPr>
            <p:ph type="title"/>
          </p:nvPr>
        </p:nvSpPr>
        <p:spPr/>
        <p:txBody>
          <a:bodyPr/>
          <a:lstStyle/>
          <a:p>
            <a:r>
              <a:rPr lang="en-US" altLang="en-US" dirty="0"/>
              <a:t>Team/Libero Uniform Compliance – Predominant color(s)</a:t>
            </a:r>
            <a:endParaRPr lang="en-US" dirty="0"/>
          </a:p>
        </p:txBody>
      </p:sp>
      <p:sp>
        <p:nvSpPr>
          <p:cNvPr id="4" name="Footer Placeholder 3">
            <a:extLst>
              <a:ext uri="{FF2B5EF4-FFF2-40B4-BE49-F238E27FC236}">
                <a16:creationId xmlns:a16="http://schemas.microsoft.com/office/drawing/2014/main" id="{08F5A3EC-DA15-42A4-9DDD-156E9D190347}"/>
              </a:ext>
            </a:extLst>
          </p:cNvPr>
          <p:cNvSpPr>
            <a:spLocks noGrp="1"/>
          </p:cNvSpPr>
          <p:nvPr>
            <p:ph type="ftr" sz="quarter" idx="11"/>
          </p:nvPr>
        </p:nvSpPr>
        <p:spPr/>
        <p:txBody>
          <a:bodyPr/>
          <a:lstStyle/>
          <a:p>
            <a:pPr>
              <a:defRPr/>
            </a:pPr>
            <a:r>
              <a:rPr lang="en-US"/>
              <a:t>www.nfhs.org</a:t>
            </a:r>
          </a:p>
        </p:txBody>
      </p:sp>
      <p:sp>
        <p:nvSpPr>
          <p:cNvPr id="10" name="TextBox 9">
            <a:extLst>
              <a:ext uri="{FF2B5EF4-FFF2-40B4-BE49-F238E27FC236}">
                <a16:creationId xmlns:a16="http://schemas.microsoft.com/office/drawing/2014/main" id="{8D988DE8-BC8F-4FA0-8BFD-3C596ED58558}"/>
              </a:ext>
            </a:extLst>
          </p:cNvPr>
          <p:cNvSpPr txBox="1"/>
          <p:nvPr/>
        </p:nvSpPr>
        <p:spPr>
          <a:xfrm>
            <a:off x="983556" y="1997849"/>
            <a:ext cx="7570011" cy="830997"/>
          </a:xfrm>
          <a:prstGeom prst="rect">
            <a:avLst/>
          </a:prstGeom>
          <a:noFill/>
        </p:spPr>
        <p:txBody>
          <a:bodyPr wrap="square" rtlCol="0">
            <a:spAutoFit/>
          </a:bodyPr>
          <a:lstStyle/>
          <a:p>
            <a:pPr algn="ctr"/>
            <a:r>
              <a:rPr lang="en-US" sz="2400" dirty="0"/>
              <a:t>Which one of the jerseys below would be a compliant libero jersey?</a:t>
            </a:r>
          </a:p>
        </p:txBody>
      </p:sp>
      <p:sp>
        <p:nvSpPr>
          <p:cNvPr id="11" name="TextBox 10">
            <a:extLst>
              <a:ext uri="{FF2B5EF4-FFF2-40B4-BE49-F238E27FC236}">
                <a16:creationId xmlns:a16="http://schemas.microsoft.com/office/drawing/2014/main" id="{13374B9A-D024-47CD-99DB-7BC64C3F2469}"/>
              </a:ext>
            </a:extLst>
          </p:cNvPr>
          <p:cNvSpPr txBox="1"/>
          <p:nvPr/>
        </p:nvSpPr>
        <p:spPr>
          <a:xfrm>
            <a:off x="3936498" y="5913241"/>
            <a:ext cx="2109957" cy="461665"/>
          </a:xfrm>
          <a:prstGeom prst="rect">
            <a:avLst/>
          </a:prstGeom>
          <a:noFill/>
        </p:spPr>
        <p:txBody>
          <a:bodyPr wrap="square" rtlCol="0">
            <a:spAutoFit/>
          </a:bodyPr>
          <a:lstStyle/>
          <a:p>
            <a:pPr algn="ctr"/>
            <a:r>
              <a:rPr lang="en-US" sz="2400" b="1" u="sng" dirty="0"/>
              <a:t>Team Jersey</a:t>
            </a:r>
          </a:p>
        </p:txBody>
      </p:sp>
      <p:sp>
        <p:nvSpPr>
          <p:cNvPr id="12" name="TextBox 11">
            <a:extLst>
              <a:ext uri="{FF2B5EF4-FFF2-40B4-BE49-F238E27FC236}">
                <a16:creationId xmlns:a16="http://schemas.microsoft.com/office/drawing/2014/main" id="{E88EFD50-30C6-4589-B546-99AAA48BABFC}"/>
              </a:ext>
            </a:extLst>
          </p:cNvPr>
          <p:cNvSpPr txBox="1"/>
          <p:nvPr/>
        </p:nvSpPr>
        <p:spPr>
          <a:xfrm>
            <a:off x="911619" y="3167390"/>
            <a:ext cx="2630719" cy="523220"/>
          </a:xfrm>
          <a:prstGeom prst="rect">
            <a:avLst/>
          </a:prstGeom>
          <a:solidFill>
            <a:schemeClr val="accent2"/>
          </a:solidFill>
          <a:ln>
            <a:solidFill>
              <a:schemeClr val="accent2"/>
            </a:solidFill>
          </a:ln>
          <a:scene3d>
            <a:camera prst="orthographicFront"/>
            <a:lightRig rig="threePt" dir="t"/>
          </a:scene3d>
          <a:sp3d>
            <a:bevelT w="165100" prst="coolSlant"/>
          </a:sp3d>
        </p:spPr>
        <p:txBody>
          <a:bodyPr wrap="square" rtlCol="0">
            <a:spAutoFit/>
          </a:bodyPr>
          <a:lstStyle/>
          <a:p>
            <a:pPr algn="ctr"/>
            <a:r>
              <a:rPr lang="en-US" sz="2800" dirty="0">
                <a:solidFill>
                  <a:schemeClr val="bg1"/>
                </a:solidFill>
              </a:rPr>
              <a:t>Non-compliant</a:t>
            </a:r>
          </a:p>
        </p:txBody>
      </p:sp>
      <p:sp>
        <p:nvSpPr>
          <p:cNvPr id="13" name="TextBox 12">
            <a:extLst>
              <a:ext uri="{FF2B5EF4-FFF2-40B4-BE49-F238E27FC236}">
                <a16:creationId xmlns:a16="http://schemas.microsoft.com/office/drawing/2014/main" id="{65863740-33A4-49C1-A171-C7F5D9052AB7}"/>
              </a:ext>
            </a:extLst>
          </p:cNvPr>
          <p:cNvSpPr txBox="1"/>
          <p:nvPr/>
        </p:nvSpPr>
        <p:spPr>
          <a:xfrm>
            <a:off x="6548255" y="3215344"/>
            <a:ext cx="2144127" cy="523220"/>
          </a:xfrm>
          <a:prstGeom prst="rect">
            <a:avLst/>
          </a:prstGeom>
          <a:solidFill>
            <a:srgbClr val="00B050"/>
          </a:solidFill>
          <a:ln>
            <a:solidFill>
              <a:srgbClr val="00B050"/>
            </a:solidFill>
          </a:ln>
          <a:scene3d>
            <a:camera prst="orthographicFront"/>
            <a:lightRig rig="threePt" dir="t"/>
          </a:scene3d>
          <a:sp3d>
            <a:bevelT w="165100" prst="coolSlant"/>
          </a:sp3d>
        </p:spPr>
        <p:txBody>
          <a:bodyPr wrap="square" rtlCol="0">
            <a:spAutoFit/>
          </a:bodyPr>
          <a:lstStyle/>
          <a:p>
            <a:pPr algn="ctr"/>
            <a:r>
              <a:rPr lang="en-US" sz="2800" dirty="0"/>
              <a:t>Compliant</a:t>
            </a:r>
          </a:p>
        </p:txBody>
      </p:sp>
      <p:pic>
        <p:nvPicPr>
          <p:cNvPr id="6" name="Picture 5" descr="A picture containing clothing&#10;&#10;Description generated with high confidence">
            <a:extLst>
              <a:ext uri="{FF2B5EF4-FFF2-40B4-BE49-F238E27FC236}">
                <a16:creationId xmlns:a16="http://schemas.microsoft.com/office/drawing/2014/main" id="{4EF48BBF-0B7E-46C1-AF39-973AB7C48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6992" y="2828846"/>
            <a:ext cx="2328479" cy="3163562"/>
          </a:xfrm>
          <a:prstGeom prst="rect">
            <a:avLst/>
          </a:prstGeom>
        </p:spPr>
      </p:pic>
      <p:pic>
        <p:nvPicPr>
          <p:cNvPr id="14" name="Picture 13" descr="A picture containing clothing&#10;&#10;Description generated with high confidence">
            <a:extLst>
              <a:ext uri="{FF2B5EF4-FFF2-40B4-BE49-F238E27FC236}">
                <a16:creationId xmlns:a16="http://schemas.microsoft.com/office/drawing/2014/main" id="{44219279-C26E-4006-AAFD-A1542AE80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131" y="3711977"/>
            <a:ext cx="1936200" cy="2808482"/>
          </a:xfrm>
          <a:prstGeom prst="rect">
            <a:avLst/>
          </a:prstGeom>
        </p:spPr>
      </p:pic>
      <p:pic>
        <p:nvPicPr>
          <p:cNvPr id="18" name="Picture 17" descr="A picture containing player, person, outdoor, baseball&#10;&#10;Description generated with very high confidence">
            <a:extLst>
              <a:ext uri="{FF2B5EF4-FFF2-40B4-BE49-F238E27FC236}">
                <a16:creationId xmlns:a16="http://schemas.microsoft.com/office/drawing/2014/main" id="{191AA939-F083-42C0-9008-98BD40546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661" y="3834661"/>
            <a:ext cx="2540245" cy="2540245"/>
          </a:xfrm>
          <a:prstGeom prst="rect">
            <a:avLst/>
          </a:prstGeom>
        </p:spPr>
      </p:pic>
    </p:spTree>
    <p:extLst>
      <p:ext uri="{BB962C8B-B14F-4D97-AF65-F5344CB8AC3E}">
        <p14:creationId xmlns:p14="http://schemas.microsoft.com/office/powerpoint/2010/main" val="41463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yellow&#10;&#10;Description generated with high confidence">
            <a:extLst>
              <a:ext uri="{FF2B5EF4-FFF2-40B4-BE49-F238E27FC236}">
                <a16:creationId xmlns:a16="http://schemas.microsoft.com/office/drawing/2014/main" id="{CBBDDA84-9081-47F5-BC9D-ED3BA139E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998" y="2658061"/>
            <a:ext cx="3108270" cy="3108270"/>
          </a:xfrm>
          <a:prstGeom prst="rect">
            <a:avLst/>
          </a:prstGeom>
        </p:spPr>
      </p:pic>
      <p:sp>
        <p:nvSpPr>
          <p:cNvPr id="21506" name="Title 1"/>
          <p:cNvSpPr>
            <a:spLocks noGrp="1"/>
          </p:cNvSpPr>
          <p:nvPr>
            <p:ph type="title"/>
          </p:nvPr>
        </p:nvSpPr>
        <p:spPr/>
        <p:txBody>
          <a:bodyPr/>
          <a:lstStyle/>
          <a:p>
            <a:r>
              <a:rPr lang="en-US" altLang="en-US" dirty="0"/>
              <a:t>Team/Libero Uniform Compliance – Piping/Trim</a:t>
            </a:r>
          </a:p>
        </p:txBody>
      </p:sp>
      <p:sp>
        <p:nvSpPr>
          <p:cNvPr id="21507" name="Content Placeholder 2"/>
          <p:cNvSpPr>
            <a:spLocks noGrp="1"/>
          </p:cNvSpPr>
          <p:nvPr>
            <p:ph sz="half" idx="1"/>
          </p:nvPr>
        </p:nvSpPr>
        <p:spPr/>
        <p:txBody>
          <a:bodyPr/>
          <a:lstStyle/>
          <a:p>
            <a:r>
              <a:rPr lang="en-US" altLang="en-US" sz="2400" dirty="0"/>
              <a:t>Piping/trim does not need to be placed on a seam.</a:t>
            </a:r>
          </a:p>
          <a:p>
            <a:r>
              <a:rPr lang="en-US" altLang="en-US" sz="2400" dirty="0"/>
              <a:t>There are no width requirements for piping/trim.</a:t>
            </a:r>
          </a:p>
          <a:p>
            <a:r>
              <a:rPr lang="en-US" altLang="en-US" sz="2400" dirty="0"/>
              <a:t>The contrasting uniform can be blue or white or any other clearly contrasting color.</a:t>
            </a:r>
            <a:endParaRPr lang="en-US" altLang="en-US" sz="2000" dirty="0"/>
          </a:p>
        </p:txBody>
      </p:sp>
      <p:sp>
        <p:nvSpPr>
          <p:cNvPr id="21512" name="TextBox 6"/>
          <p:cNvSpPr txBox="1">
            <a:spLocks noChangeArrowheads="1"/>
          </p:cNvSpPr>
          <p:nvPr/>
        </p:nvSpPr>
        <p:spPr bwMode="auto">
          <a:xfrm>
            <a:off x="7256148" y="5963324"/>
            <a:ext cx="1822408" cy="338554"/>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dirty="0"/>
              <a:t>Trim too wide 3”</a:t>
            </a:r>
          </a:p>
        </p:txBody>
      </p:sp>
      <p:cxnSp>
        <p:nvCxnSpPr>
          <p:cNvPr id="17" name="Straight Arrow Connector 16"/>
          <p:cNvCxnSpPr>
            <a:cxnSpLocks/>
          </p:cNvCxnSpPr>
          <p:nvPr/>
        </p:nvCxnSpPr>
        <p:spPr>
          <a:xfrm flipV="1">
            <a:off x="7092187" y="5796529"/>
            <a:ext cx="156904" cy="21571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a:cxnSpLocks/>
          </p:cNvCxnSpPr>
          <p:nvPr/>
        </p:nvCxnSpPr>
        <p:spPr>
          <a:xfrm flipH="1" flipV="1">
            <a:off x="7580378" y="5653301"/>
            <a:ext cx="202969" cy="27444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1515" name="TextBox 12"/>
          <p:cNvSpPr txBox="1">
            <a:spLocks noChangeArrowheads="1"/>
          </p:cNvSpPr>
          <p:nvPr/>
        </p:nvSpPr>
        <p:spPr bwMode="auto">
          <a:xfrm>
            <a:off x="4738434" y="5797567"/>
            <a:ext cx="2333457" cy="58477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dirty="0"/>
              <a:t>Accent on seam and no wider than 1”</a:t>
            </a:r>
          </a:p>
        </p:txBody>
      </p:sp>
      <p:cxnSp>
        <p:nvCxnSpPr>
          <p:cNvPr id="20" name="Straight Arrow Connector 19"/>
          <p:cNvCxnSpPr>
            <a:cxnSpLocks/>
          </p:cNvCxnSpPr>
          <p:nvPr/>
        </p:nvCxnSpPr>
        <p:spPr>
          <a:xfrm flipH="1">
            <a:off x="7662726" y="5255440"/>
            <a:ext cx="649067" cy="15712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1517" name="TextBox 6"/>
          <p:cNvSpPr txBox="1">
            <a:spLocks noChangeArrowheads="1"/>
          </p:cNvSpPr>
          <p:nvPr/>
        </p:nvSpPr>
        <p:spPr bwMode="auto">
          <a:xfrm>
            <a:off x="8311793" y="5043815"/>
            <a:ext cx="766763" cy="338554"/>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dirty="0"/>
              <a:t>Seam</a:t>
            </a:r>
          </a:p>
        </p:txBody>
      </p:sp>
      <p:cxnSp>
        <p:nvCxnSpPr>
          <p:cNvPr id="5" name="Straight Connector 4">
            <a:extLst>
              <a:ext uri="{FF2B5EF4-FFF2-40B4-BE49-F238E27FC236}">
                <a16:creationId xmlns:a16="http://schemas.microsoft.com/office/drawing/2014/main" id="{FAF7F52E-3D09-4C89-B96A-94377B74786C}"/>
              </a:ext>
            </a:extLst>
          </p:cNvPr>
          <p:cNvCxnSpPr>
            <a:cxnSpLocks/>
          </p:cNvCxnSpPr>
          <p:nvPr/>
        </p:nvCxnSpPr>
        <p:spPr>
          <a:xfrm>
            <a:off x="4734422" y="5806330"/>
            <a:ext cx="2311699" cy="554326"/>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51BD4418-DCE4-45EA-8B39-41DF3A83EF6B}"/>
              </a:ext>
            </a:extLst>
          </p:cNvPr>
          <p:cNvCxnSpPr/>
          <p:nvPr/>
        </p:nvCxnSpPr>
        <p:spPr>
          <a:xfrm>
            <a:off x="7252136" y="5993522"/>
            <a:ext cx="1830432" cy="242582"/>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E252E950-F02E-43E3-BAB0-9C3018E7A3FE}"/>
              </a:ext>
            </a:extLst>
          </p:cNvPr>
          <p:cNvCxnSpPr/>
          <p:nvPr/>
        </p:nvCxnSpPr>
        <p:spPr>
          <a:xfrm>
            <a:off x="8311793" y="5043815"/>
            <a:ext cx="766763" cy="338554"/>
          </a:xfrm>
          <a:prstGeom prst="line">
            <a:avLst/>
          </a:prstGeom>
        </p:spPr>
        <p:style>
          <a:lnRef idx="2">
            <a:schemeClr val="accent2"/>
          </a:lnRef>
          <a:fillRef idx="0">
            <a:schemeClr val="accent2"/>
          </a:fillRef>
          <a:effectRef idx="1">
            <a:schemeClr val="accent2"/>
          </a:effectRef>
          <a:fontRef idx="minor">
            <a:schemeClr val="tx1"/>
          </a:fontRef>
        </p:style>
      </p:cxnSp>
      <p:sp>
        <p:nvSpPr>
          <p:cNvPr id="25" name="TextBox 24">
            <a:extLst>
              <a:ext uri="{FF2B5EF4-FFF2-40B4-BE49-F238E27FC236}">
                <a16:creationId xmlns:a16="http://schemas.microsoft.com/office/drawing/2014/main" id="{BE45B9D3-C4F9-47D4-A552-17826B8321DC}"/>
              </a:ext>
            </a:extLst>
          </p:cNvPr>
          <p:cNvSpPr txBox="1"/>
          <p:nvPr/>
        </p:nvSpPr>
        <p:spPr>
          <a:xfrm>
            <a:off x="5944822" y="2038985"/>
            <a:ext cx="2144127" cy="523220"/>
          </a:xfrm>
          <a:prstGeom prst="rect">
            <a:avLst/>
          </a:prstGeom>
          <a:solidFill>
            <a:srgbClr val="00B050"/>
          </a:solidFill>
          <a:ln>
            <a:solidFill>
              <a:srgbClr val="00B050"/>
            </a:solidFill>
          </a:ln>
          <a:scene3d>
            <a:camera prst="orthographicFront"/>
            <a:lightRig rig="threePt" dir="t"/>
          </a:scene3d>
          <a:sp3d>
            <a:bevelT w="165100" prst="coolSlant"/>
          </a:sp3d>
        </p:spPr>
        <p:txBody>
          <a:bodyPr wrap="square" rtlCol="0">
            <a:spAutoFit/>
          </a:bodyPr>
          <a:lstStyle/>
          <a:p>
            <a:pPr algn="ctr"/>
            <a:r>
              <a:rPr lang="en-US" sz="2800" dirty="0"/>
              <a:t>Compliant</a:t>
            </a:r>
          </a:p>
        </p:txBody>
      </p:sp>
    </p:spTree>
    <p:extLst>
      <p:ext uri="{BB962C8B-B14F-4D97-AF65-F5344CB8AC3E}">
        <p14:creationId xmlns:p14="http://schemas.microsoft.com/office/powerpoint/2010/main" val="236850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VOLLEY\PowerPoint Presentations\SportsImportsPP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7175" cy="685958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1369768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Team/Libero Uniform Compliance – Piping/Trim</a:t>
            </a:r>
          </a:p>
        </p:txBody>
      </p:sp>
      <p:sp>
        <p:nvSpPr>
          <p:cNvPr id="34819" name="Content Placeholder 2"/>
          <p:cNvSpPr>
            <a:spLocks noGrp="1"/>
          </p:cNvSpPr>
          <p:nvPr>
            <p:ph idx="1"/>
          </p:nvPr>
        </p:nvSpPr>
        <p:spPr>
          <a:xfrm>
            <a:off x="1243716" y="1989138"/>
            <a:ext cx="7732009" cy="4338637"/>
          </a:xfrm>
        </p:spPr>
        <p:txBody>
          <a:bodyPr/>
          <a:lstStyle/>
          <a:p>
            <a:r>
              <a:rPr lang="en-US" altLang="en-US" sz="2400" dirty="0"/>
              <a:t>Sublimation vs. seams – Both are compliant</a:t>
            </a:r>
          </a:p>
          <a:p>
            <a:r>
              <a:rPr lang="en-US" altLang="en-US" sz="2400" dirty="0"/>
              <a:t>Does the grey jersey contrast with the yellow jersey?</a:t>
            </a:r>
          </a:p>
          <a:p>
            <a:endParaRPr lang="en-US" altLang="en-US" sz="2000" dirty="0"/>
          </a:p>
          <a:p>
            <a:endParaRPr lang="en-US" altLang="en-US" sz="2000" dirty="0"/>
          </a:p>
          <a:p>
            <a:endParaRPr lang="en-US" altLang="en-US" sz="2000" dirty="0"/>
          </a:p>
          <a:p>
            <a:endParaRPr lang="en-US" altLang="en-US" sz="2000" dirty="0"/>
          </a:p>
          <a:p>
            <a:endParaRPr lang="en-US" altLang="en-US" sz="2000" dirty="0"/>
          </a:p>
          <a:p>
            <a:endParaRPr lang="en-US" altLang="en-US" sz="2000" dirty="0"/>
          </a:p>
          <a:p>
            <a:endParaRPr lang="en-US" altLang="en-US" sz="2000" dirty="0"/>
          </a:p>
          <a:p>
            <a:pPr marL="0" indent="0">
              <a:buNone/>
            </a:pPr>
            <a:endParaRPr lang="en-US" altLang="en-US" sz="2000" dirty="0"/>
          </a:p>
        </p:txBody>
      </p:sp>
      <p:sp>
        <p:nvSpPr>
          <p:cNvPr id="7" name="TextBox 6">
            <a:extLst>
              <a:ext uri="{FF2B5EF4-FFF2-40B4-BE49-F238E27FC236}">
                <a16:creationId xmlns:a16="http://schemas.microsoft.com/office/drawing/2014/main" id="{FD2441FB-3D02-4A69-B1D0-9AE10FFB6E1C}"/>
              </a:ext>
            </a:extLst>
          </p:cNvPr>
          <p:cNvSpPr txBox="1"/>
          <p:nvPr/>
        </p:nvSpPr>
        <p:spPr>
          <a:xfrm>
            <a:off x="3715934" y="2881317"/>
            <a:ext cx="2144127" cy="523220"/>
          </a:xfrm>
          <a:prstGeom prst="rect">
            <a:avLst/>
          </a:prstGeom>
          <a:solidFill>
            <a:srgbClr val="00B050"/>
          </a:solidFill>
          <a:ln>
            <a:solidFill>
              <a:srgbClr val="00B050"/>
            </a:solidFill>
          </a:ln>
          <a:scene3d>
            <a:camera prst="orthographicFront"/>
            <a:lightRig rig="threePt" dir="t"/>
          </a:scene3d>
          <a:sp3d>
            <a:bevelT w="165100" prst="coolSlant"/>
          </a:sp3d>
        </p:spPr>
        <p:txBody>
          <a:bodyPr wrap="square" rtlCol="0">
            <a:spAutoFit/>
          </a:bodyPr>
          <a:lstStyle/>
          <a:p>
            <a:pPr algn="ctr"/>
            <a:r>
              <a:rPr lang="en-US" sz="2800" dirty="0"/>
              <a:t>Compliant</a:t>
            </a:r>
          </a:p>
        </p:txBody>
      </p:sp>
      <p:pic>
        <p:nvPicPr>
          <p:cNvPr id="3" name="Picture 2" descr="A person wearing a costume&#10;&#10;Description generated with high confidence">
            <a:extLst>
              <a:ext uri="{FF2B5EF4-FFF2-40B4-BE49-F238E27FC236}">
                <a16:creationId xmlns:a16="http://schemas.microsoft.com/office/drawing/2014/main" id="{845E39EA-BFE2-4914-860F-7698BB922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738" y="3487180"/>
            <a:ext cx="2899902" cy="2899902"/>
          </a:xfrm>
          <a:prstGeom prst="rect">
            <a:avLst/>
          </a:prstGeom>
        </p:spPr>
      </p:pic>
      <p:pic>
        <p:nvPicPr>
          <p:cNvPr id="8" name="Picture 7" descr="A yellow shirt&#10;&#10;Description generated with high confidence">
            <a:extLst>
              <a:ext uri="{FF2B5EF4-FFF2-40B4-BE49-F238E27FC236}">
                <a16:creationId xmlns:a16="http://schemas.microsoft.com/office/drawing/2014/main" id="{E98B19C4-EA59-4E79-AA63-AFBA3CECA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616" y="3513697"/>
            <a:ext cx="2899902" cy="2899902"/>
          </a:xfrm>
          <a:prstGeom prst="rect">
            <a:avLst/>
          </a:prstGeom>
        </p:spPr>
      </p:pic>
    </p:spTree>
    <p:extLst>
      <p:ext uri="{BB962C8B-B14F-4D97-AF65-F5344CB8AC3E}">
        <p14:creationId xmlns:p14="http://schemas.microsoft.com/office/powerpoint/2010/main" val="395844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Team/Libero Uniform Compliance – School References </a:t>
            </a:r>
          </a:p>
        </p:txBody>
      </p:sp>
      <p:sp>
        <p:nvSpPr>
          <p:cNvPr id="3" name="TextBox 2">
            <a:extLst>
              <a:ext uri="{FF2B5EF4-FFF2-40B4-BE49-F238E27FC236}">
                <a16:creationId xmlns:a16="http://schemas.microsoft.com/office/drawing/2014/main" id="{84D8944B-DE26-40DD-86F5-114243BEDE19}"/>
              </a:ext>
            </a:extLst>
          </p:cNvPr>
          <p:cNvSpPr txBox="1"/>
          <p:nvPr/>
        </p:nvSpPr>
        <p:spPr>
          <a:xfrm>
            <a:off x="938474" y="2391517"/>
            <a:ext cx="2617780"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a:t>School mascot references</a:t>
            </a:r>
          </a:p>
        </p:txBody>
      </p:sp>
      <p:sp>
        <p:nvSpPr>
          <p:cNvPr id="16" name="TextBox 15">
            <a:extLst>
              <a:ext uri="{FF2B5EF4-FFF2-40B4-BE49-F238E27FC236}">
                <a16:creationId xmlns:a16="http://schemas.microsoft.com/office/drawing/2014/main" id="{BB20B724-6310-49DB-BCDC-ED14D5BA1F12}"/>
              </a:ext>
            </a:extLst>
          </p:cNvPr>
          <p:cNvSpPr txBox="1"/>
          <p:nvPr/>
        </p:nvSpPr>
        <p:spPr>
          <a:xfrm>
            <a:off x="5078650" y="2106824"/>
            <a:ext cx="2144127" cy="523220"/>
          </a:xfrm>
          <a:prstGeom prst="rect">
            <a:avLst/>
          </a:prstGeom>
          <a:solidFill>
            <a:srgbClr val="00B050"/>
          </a:solidFill>
          <a:ln>
            <a:solidFill>
              <a:srgbClr val="00B050"/>
            </a:solidFill>
          </a:ln>
          <a:scene3d>
            <a:camera prst="orthographicFront"/>
            <a:lightRig rig="threePt" dir="t"/>
          </a:scene3d>
          <a:sp3d>
            <a:bevelT w="165100" prst="coolSlant"/>
          </a:sp3d>
        </p:spPr>
        <p:txBody>
          <a:bodyPr wrap="square" rtlCol="0">
            <a:spAutoFit/>
          </a:bodyPr>
          <a:lstStyle/>
          <a:p>
            <a:pPr algn="ctr"/>
            <a:r>
              <a:rPr lang="en-US" sz="2800" dirty="0"/>
              <a:t>Compliant</a:t>
            </a:r>
          </a:p>
        </p:txBody>
      </p:sp>
      <p:pic>
        <p:nvPicPr>
          <p:cNvPr id="6" name="Picture 5" descr="A person wearing a purple shirt&#10;&#10;Description generated with high confidence">
            <a:extLst>
              <a:ext uri="{FF2B5EF4-FFF2-40B4-BE49-F238E27FC236}">
                <a16:creationId xmlns:a16="http://schemas.microsoft.com/office/drawing/2014/main" id="{A99D5684-DAEA-4158-845E-B6D6CE995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762" y="2868571"/>
            <a:ext cx="3546587" cy="3546587"/>
          </a:xfrm>
          <a:prstGeom prst="rect">
            <a:avLst/>
          </a:prstGeom>
        </p:spPr>
      </p:pic>
      <p:cxnSp>
        <p:nvCxnSpPr>
          <p:cNvPr id="5" name="Straight Arrow Connector 4">
            <a:extLst>
              <a:ext uri="{FF2B5EF4-FFF2-40B4-BE49-F238E27FC236}">
                <a16:creationId xmlns:a16="http://schemas.microsoft.com/office/drawing/2014/main" id="{DF85F384-9A18-45B1-B0E7-2FBCEA942781}"/>
              </a:ext>
            </a:extLst>
          </p:cNvPr>
          <p:cNvCxnSpPr>
            <a:cxnSpLocks/>
            <a:stCxn id="3" idx="2"/>
          </p:cNvCxnSpPr>
          <p:nvPr/>
        </p:nvCxnSpPr>
        <p:spPr>
          <a:xfrm>
            <a:off x="2247364" y="3345624"/>
            <a:ext cx="2831286" cy="176728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9" name="Picture 8" descr="A picture containing pink&#10;&#10;Description generated with very high confidence">
            <a:extLst>
              <a:ext uri="{FF2B5EF4-FFF2-40B4-BE49-F238E27FC236}">
                <a16:creationId xmlns:a16="http://schemas.microsoft.com/office/drawing/2014/main" id="{0A7DBE84-B3F6-41D1-9D9F-11763DEE4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431" y="2974864"/>
            <a:ext cx="3434824" cy="3434824"/>
          </a:xfrm>
          <a:prstGeom prst="rect">
            <a:avLst/>
          </a:prstGeom>
        </p:spPr>
      </p:pic>
      <p:cxnSp>
        <p:nvCxnSpPr>
          <p:cNvPr id="7" name="Straight Arrow Connector 6">
            <a:extLst>
              <a:ext uri="{FF2B5EF4-FFF2-40B4-BE49-F238E27FC236}">
                <a16:creationId xmlns:a16="http://schemas.microsoft.com/office/drawing/2014/main" id="{38D33FE5-DD37-49DE-B861-3C7E6E30D775}"/>
              </a:ext>
            </a:extLst>
          </p:cNvPr>
          <p:cNvCxnSpPr>
            <a:cxnSpLocks/>
            <a:stCxn id="3" idx="3"/>
          </p:cNvCxnSpPr>
          <p:nvPr/>
        </p:nvCxnSpPr>
        <p:spPr>
          <a:xfrm>
            <a:off x="3556254" y="2868571"/>
            <a:ext cx="3666523" cy="14311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5502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51F95-C42B-4459-81A4-AB285F085E5E}"/>
              </a:ext>
            </a:extLst>
          </p:cNvPr>
          <p:cNvSpPr>
            <a:spLocks noGrp="1"/>
          </p:cNvSpPr>
          <p:nvPr>
            <p:ph type="title"/>
          </p:nvPr>
        </p:nvSpPr>
        <p:spPr/>
        <p:txBody>
          <a:bodyPr/>
          <a:lstStyle/>
          <a:p>
            <a:r>
              <a:rPr lang="en-US" altLang="en-US" dirty="0"/>
              <a:t>Team/Libero Uniform Compliance – School References </a:t>
            </a:r>
            <a:endParaRPr lang="en-US" dirty="0"/>
          </a:p>
        </p:txBody>
      </p:sp>
      <p:sp>
        <p:nvSpPr>
          <p:cNvPr id="4" name="Footer Placeholder 3">
            <a:extLst>
              <a:ext uri="{FF2B5EF4-FFF2-40B4-BE49-F238E27FC236}">
                <a16:creationId xmlns:a16="http://schemas.microsoft.com/office/drawing/2014/main" id="{962C2EBC-286D-4775-9938-64CD0C7C90DA}"/>
              </a:ext>
            </a:extLst>
          </p:cNvPr>
          <p:cNvSpPr>
            <a:spLocks noGrp="1"/>
          </p:cNvSpPr>
          <p:nvPr>
            <p:ph type="ftr" sz="quarter" idx="11"/>
          </p:nvPr>
        </p:nvSpPr>
        <p:spPr/>
        <p:txBody>
          <a:bodyPr/>
          <a:lstStyle/>
          <a:p>
            <a:pPr>
              <a:defRPr/>
            </a:pPr>
            <a:r>
              <a:rPr lang="en-US"/>
              <a:t>www.nfhs.org</a:t>
            </a:r>
          </a:p>
        </p:txBody>
      </p:sp>
      <p:sp>
        <p:nvSpPr>
          <p:cNvPr id="6" name="TextBox 5">
            <a:extLst>
              <a:ext uri="{FF2B5EF4-FFF2-40B4-BE49-F238E27FC236}">
                <a16:creationId xmlns:a16="http://schemas.microsoft.com/office/drawing/2014/main" id="{190D5E7B-60BF-4A6B-B684-B198C871B527}"/>
              </a:ext>
            </a:extLst>
          </p:cNvPr>
          <p:cNvSpPr txBox="1"/>
          <p:nvPr/>
        </p:nvSpPr>
        <p:spPr>
          <a:xfrm>
            <a:off x="1171977" y="2034862"/>
            <a:ext cx="7637172" cy="830997"/>
          </a:xfrm>
          <a:prstGeom prst="rect">
            <a:avLst/>
          </a:prstGeom>
          <a:noFill/>
        </p:spPr>
        <p:txBody>
          <a:bodyPr wrap="square" rtlCol="0">
            <a:spAutoFit/>
          </a:bodyPr>
          <a:lstStyle/>
          <a:p>
            <a:pPr algn="ctr"/>
            <a:r>
              <a:rPr lang="en-US" sz="2400" dirty="0"/>
              <a:t>Is the mascot permitted on the jersey of both the team and the libero?</a:t>
            </a:r>
          </a:p>
        </p:txBody>
      </p:sp>
      <p:sp>
        <p:nvSpPr>
          <p:cNvPr id="8" name="TextBox 7">
            <a:extLst>
              <a:ext uri="{FF2B5EF4-FFF2-40B4-BE49-F238E27FC236}">
                <a16:creationId xmlns:a16="http://schemas.microsoft.com/office/drawing/2014/main" id="{078BEBD9-6901-443C-AB1B-02CF2778529D}"/>
              </a:ext>
            </a:extLst>
          </p:cNvPr>
          <p:cNvSpPr txBox="1"/>
          <p:nvPr/>
        </p:nvSpPr>
        <p:spPr>
          <a:xfrm>
            <a:off x="3797421" y="3338701"/>
            <a:ext cx="2144127" cy="523220"/>
          </a:xfrm>
          <a:prstGeom prst="rect">
            <a:avLst/>
          </a:prstGeom>
          <a:solidFill>
            <a:srgbClr val="00B050"/>
          </a:solidFill>
          <a:ln>
            <a:solidFill>
              <a:srgbClr val="00B050"/>
            </a:solidFill>
          </a:ln>
          <a:scene3d>
            <a:camera prst="orthographicFront"/>
            <a:lightRig rig="threePt" dir="t"/>
          </a:scene3d>
          <a:sp3d>
            <a:bevelT w="165100" prst="coolSlant"/>
          </a:sp3d>
        </p:spPr>
        <p:txBody>
          <a:bodyPr wrap="square" rtlCol="0">
            <a:spAutoFit/>
          </a:bodyPr>
          <a:lstStyle/>
          <a:p>
            <a:pPr algn="ctr"/>
            <a:r>
              <a:rPr lang="en-US" sz="2800" dirty="0"/>
              <a:t>Compliant</a:t>
            </a:r>
          </a:p>
        </p:txBody>
      </p:sp>
      <p:pic>
        <p:nvPicPr>
          <p:cNvPr id="10" name="Picture 9" descr="A person wearing a suit and tie&#10;&#10;Description generated with very high confidence">
            <a:extLst>
              <a:ext uri="{FF2B5EF4-FFF2-40B4-BE49-F238E27FC236}">
                <a16:creationId xmlns:a16="http://schemas.microsoft.com/office/drawing/2014/main" id="{6AC0DADE-2562-4F6E-BE68-87DC0C974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580" y="2959989"/>
            <a:ext cx="3462569" cy="3462569"/>
          </a:xfrm>
          <a:prstGeom prst="rect">
            <a:avLst/>
          </a:prstGeom>
        </p:spPr>
      </p:pic>
      <p:pic>
        <p:nvPicPr>
          <p:cNvPr id="12" name="Picture 11" descr="A close up of a coat&#10;&#10;Description generated with very high confidence">
            <a:extLst>
              <a:ext uri="{FF2B5EF4-FFF2-40B4-BE49-F238E27FC236}">
                <a16:creationId xmlns:a16="http://schemas.microsoft.com/office/drawing/2014/main" id="{E0ADBD67-A367-4B9F-9E7F-12B02DD5C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70" y="2959988"/>
            <a:ext cx="3462570" cy="3462570"/>
          </a:xfrm>
          <a:prstGeom prst="rect">
            <a:avLst/>
          </a:prstGeom>
        </p:spPr>
      </p:pic>
    </p:spTree>
    <p:extLst>
      <p:ext uri="{BB962C8B-B14F-4D97-AF65-F5344CB8AC3E}">
        <p14:creationId xmlns:p14="http://schemas.microsoft.com/office/powerpoint/2010/main" val="407371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39BF-4CB9-4A50-9E76-E2A0CF2ECDC6}"/>
              </a:ext>
            </a:extLst>
          </p:cNvPr>
          <p:cNvSpPr>
            <a:spLocks noGrp="1"/>
          </p:cNvSpPr>
          <p:nvPr>
            <p:ph type="title"/>
          </p:nvPr>
        </p:nvSpPr>
        <p:spPr/>
        <p:txBody>
          <a:bodyPr/>
          <a:lstStyle/>
          <a:p>
            <a:r>
              <a:rPr lang="en-US" altLang="en-US" dirty="0"/>
              <a:t>Team/Libero Uniform Compliance – School References </a:t>
            </a:r>
            <a:endParaRPr lang="en-US" dirty="0"/>
          </a:p>
        </p:txBody>
      </p:sp>
      <p:sp>
        <p:nvSpPr>
          <p:cNvPr id="6" name="Content Placeholder 5">
            <a:extLst>
              <a:ext uri="{FF2B5EF4-FFF2-40B4-BE49-F238E27FC236}">
                <a16:creationId xmlns:a16="http://schemas.microsoft.com/office/drawing/2014/main" id="{13E9E9FC-B834-49C8-ACF9-DB7BA2F4759E}"/>
              </a:ext>
            </a:extLst>
          </p:cNvPr>
          <p:cNvSpPr>
            <a:spLocks noGrp="1"/>
          </p:cNvSpPr>
          <p:nvPr>
            <p:ph sz="half" idx="1"/>
          </p:nvPr>
        </p:nvSpPr>
        <p:spPr/>
        <p:txBody>
          <a:bodyPr/>
          <a:lstStyle/>
          <a:p>
            <a:r>
              <a:rPr lang="en-US" sz="2600" dirty="0"/>
              <a:t>Can you clearly see the uniform number? (4-2-4a)</a:t>
            </a:r>
          </a:p>
          <a:p>
            <a:r>
              <a:rPr lang="en-US" sz="2600" dirty="0"/>
              <a:t>The sublimated team mascot is compliant on both the team and libero jersey.  </a:t>
            </a:r>
          </a:p>
          <a:p>
            <a:r>
              <a:rPr lang="en-US" sz="2600" dirty="0"/>
              <a:t>A gold uniform with the sublimated mascot would be a compliant contrasting jersey. </a:t>
            </a:r>
          </a:p>
        </p:txBody>
      </p:sp>
      <p:sp>
        <p:nvSpPr>
          <p:cNvPr id="4" name="Footer Placeholder 3">
            <a:extLst>
              <a:ext uri="{FF2B5EF4-FFF2-40B4-BE49-F238E27FC236}">
                <a16:creationId xmlns:a16="http://schemas.microsoft.com/office/drawing/2014/main" id="{2CB3FE3E-E494-4A86-AE9C-E5E9C1D62737}"/>
              </a:ext>
            </a:extLst>
          </p:cNvPr>
          <p:cNvSpPr>
            <a:spLocks noGrp="1"/>
          </p:cNvSpPr>
          <p:nvPr>
            <p:ph type="ftr" sz="quarter" idx="11"/>
          </p:nvPr>
        </p:nvSpPr>
        <p:spPr/>
        <p:txBody>
          <a:bodyPr/>
          <a:lstStyle/>
          <a:p>
            <a:pPr>
              <a:defRPr/>
            </a:pPr>
            <a:r>
              <a:rPr lang="en-US" dirty="0"/>
              <a:t>www.nfhs.org</a:t>
            </a:r>
          </a:p>
        </p:txBody>
      </p:sp>
      <p:sp>
        <p:nvSpPr>
          <p:cNvPr id="8" name="TextBox 7">
            <a:extLst>
              <a:ext uri="{FF2B5EF4-FFF2-40B4-BE49-F238E27FC236}">
                <a16:creationId xmlns:a16="http://schemas.microsoft.com/office/drawing/2014/main" id="{EFE7EC1E-42EC-4076-813F-B4B00390ACD5}"/>
              </a:ext>
            </a:extLst>
          </p:cNvPr>
          <p:cNvSpPr txBox="1"/>
          <p:nvPr/>
        </p:nvSpPr>
        <p:spPr>
          <a:xfrm rot="1293980">
            <a:off x="6594741" y="1949783"/>
            <a:ext cx="2144127" cy="523220"/>
          </a:xfrm>
          <a:prstGeom prst="rect">
            <a:avLst/>
          </a:prstGeom>
          <a:solidFill>
            <a:srgbClr val="00B050"/>
          </a:solidFill>
          <a:ln>
            <a:solidFill>
              <a:srgbClr val="00B050"/>
            </a:solidFill>
          </a:ln>
          <a:scene3d>
            <a:camera prst="orthographicFront"/>
            <a:lightRig rig="threePt" dir="t"/>
          </a:scene3d>
          <a:sp3d>
            <a:bevelT w="165100" prst="coolSlant"/>
          </a:sp3d>
        </p:spPr>
        <p:txBody>
          <a:bodyPr wrap="square" rtlCol="0">
            <a:spAutoFit/>
          </a:bodyPr>
          <a:lstStyle/>
          <a:p>
            <a:pPr algn="ctr"/>
            <a:r>
              <a:rPr lang="en-US" sz="2800" dirty="0"/>
              <a:t>Compliant</a:t>
            </a:r>
          </a:p>
        </p:txBody>
      </p:sp>
      <p:pic>
        <p:nvPicPr>
          <p:cNvPr id="7" name="Picture 6" descr="A picture containing clothing&#10;&#10;Description generated with high confidence">
            <a:extLst>
              <a:ext uri="{FF2B5EF4-FFF2-40B4-BE49-F238E27FC236}">
                <a16:creationId xmlns:a16="http://schemas.microsoft.com/office/drawing/2014/main" id="{F7AD6D26-BB77-4177-9483-3FD3B5BB0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472743"/>
            <a:ext cx="4003263" cy="4003263"/>
          </a:xfrm>
          <a:prstGeom prst="rect">
            <a:avLst/>
          </a:prstGeom>
        </p:spPr>
      </p:pic>
    </p:spTree>
    <p:extLst>
      <p:ext uri="{BB962C8B-B14F-4D97-AF65-F5344CB8AC3E}">
        <p14:creationId xmlns:p14="http://schemas.microsoft.com/office/powerpoint/2010/main" val="22846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EA178-593E-4B89-BBE3-1C6CA38CCE67}"/>
              </a:ext>
            </a:extLst>
          </p:cNvPr>
          <p:cNvSpPr>
            <a:spLocks noGrp="1"/>
          </p:cNvSpPr>
          <p:nvPr>
            <p:ph type="title"/>
          </p:nvPr>
        </p:nvSpPr>
        <p:spPr/>
        <p:txBody>
          <a:bodyPr/>
          <a:lstStyle/>
          <a:p>
            <a:r>
              <a:rPr lang="en-US" altLang="en-US" dirty="0"/>
              <a:t>Team/Libero Uniform Compliance – School References </a:t>
            </a:r>
            <a:endParaRPr lang="en-US" dirty="0"/>
          </a:p>
        </p:txBody>
      </p:sp>
      <p:sp>
        <p:nvSpPr>
          <p:cNvPr id="3" name="Content Placeholder 2">
            <a:extLst>
              <a:ext uri="{FF2B5EF4-FFF2-40B4-BE49-F238E27FC236}">
                <a16:creationId xmlns:a16="http://schemas.microsoft.com/office/drawing/2014/main" id="{8F4788DC-3D52-4449-9D7A-CEA0BC29FC75}"/>
              </a:ext>
            </a:extLst>
          </p:cNvPr>
          <p:cNvSpPr>
            <a:spLocks noGrp="1"/>
          </p:cNvSpPr>
          <p:nvPr>
            <p:ph sz="half" idx="1"/>
          </p:nvPr>
        </p:nvSpPr>
        <p:spPr/>
        <p:txBody>
          <a:bodyPr/>
          <a:lstStyle/>
          <a:p>
            <a:r>
              <a:rPr lang="en-US" altLang="en-US" dirty="0"/>
              <a:t>A single mascot reference and/or school name may be placed on the sleeve(s), not to exceed either 4 by 4 inches or 3 by 5 inches.</a:t>
            </a:r>
          </a:p>
          <a:p>
            <a:endParaRPr lang="en-US" dirty="0"/>
          </a:p>
        </p:txBody>
      </p:sp>
      <p:pic>
        <p:nvPicPr>
          <p:cNvPr id="7" name="Content Placeholder 6" descr="A person wearing a uniform&#10;&#10;Description generated with high confidence">
            <a:extLst>
              <a:ext uri="{FF2B5EF4-FFF2-40B4-BE49-F238E27FC236}">
                <a16:creationId xmlns:a16="http://schemas.microsoft.com/office/drawing/2014/main" id="{B7A57395-2436-4ED7-A741-406655AD6C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29742" y="2293937"/>
            <a:ext cx="4038600" cy="4038600"/>
          </a:xfrm>
        </p:spPr>
      </p:pic>
      <p:sp>
        <p:nvSpPr>
          <p:cNvPr id="8" name="Footer Placeholder 3">
            <a:extLst>
              <a:ext uri="{FF2B5EF4-FFF2-40B4-BE49-F238E27FC236}">
                <a16:creationId xmlns:a16="http://schemas.microsoft.com/office/drawing/2014/main" id="{E7AC8924-98A4-4847-A861-CAE89E684270}"/>
              </a:ext>
            </a:extLst>
          </p:cNvPr>
          <p:cNvSpPr>
            <a:spLocks noGrp="1"/>
          </p:cNvSpPr>
          <p:nvPr>
            <p:ph type="ftr" sz="quarter" idx="11"/>
          </p:nvPr>
        </p:nvSpPr>
        <p:spPr>
          <a:xfrm>
            <a:off x="7497763" y="6516688"/>
            <a:ext cx="1493837" cy="303212"/>
          </a:xfrm>
        </p:spPr>
        <p:txBody>
          <a:bodyPr/>
          <a:lstStyle/>
          <a:p>
            <a:pPr>
              <a:defRPr/>
            </a:pPr>
            <a:r>
              <a:rPr lang="en-US" dirty="0"/>
              <a:t>www.nfhs.org</a:t>
            </a:r>
          </a:p>
        </p:txBody>
      </p:sp>
      <p:sp>
        <p:nvSpPr>
          <p:cNvPr id="10" name="TextBox 9">
            <a:extLst>
              <a:ext uri="{FF2B5EF4-FFF2-40B4-BE49-F238E27FC236}">
                <a16:creationId xmlns:a16="http://schemas.microsoft.com/office/drawing/2014/main" id="{C98A6FD6-88BE-4614-A79E-2377ADBACCC8}"/>
              </a:ext>
            </a:extLst>
          </p:cNvPr>
          <p:cNvSpPr txBox="1"/>
          <p:nvPr/>
        </p:nvSpPr>
        <p:spPr>
          <a:xfrm>
            <a:off x="1738379" y="5051591"/>
            <a:ext cx="2144127" cy="523220"/>
          </a:xfrm>
          <a:prstGeom prst="rect">
            <a:avLst/>
          </a:prstGeom>
          <a:solidFill>
            <a:srgbClr val="00B050"/>
          </a:solidFill>
          <a:ln>
            <a:solidFill>
              <a:srgbClr val="00B050"/>
            </a:solidFill>
          </a:ln>
          <a:scene3d>
            <a:camera prst="orthographicFront"/>
            <a:lightRig rig="threePt" dir="t"/>
          </a:scene3d>
          <a:sp3d>
            <a:bevelT w="165100" prst="coolSlant"/>
          </a:sp3d>
        </p:spPr>
        <p:txBody>
          <a:bodyPr wrap="square" rtlCol="0">
            <a:spAutoFit/>
          </a:bodyPr>
          <a:lstStyle/>
          <a:p>
            <a:pPr algn="ctr"/>
            <a:r>
              <a:rPr lang="en-US" sz="2800" dirty="0"/>
              <a:t>Compliant</a:t>
            </a:r>
          </a:p>
        </p:txBody>
      </p:sp>
    </p:spTree>
    <p:extLst>
      <p:ext uri="{BB962C8B-B14F-4D97-AF65-F5344CB8AC3E}">
        <p14:creationId xmlns:p14="http://schemas.microsoft.com/office/powerpoint/2010/main" val="258569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5BAAD8-F31F-42C5-AC82-79F68F4E9658}"/>
              </a:ext>
            </a:extLst>
          </p:cNvPr>
          <p:cNvSpPr>
            <a:spLocks noGrp="1"/>
          </p:cNvSpPr>
          <p:nvPr>
            <p:ph type="title"/>
          </p:nvPr>
        </p:nvSpPr>
        <p:spPr/>
        <p:txBody>
          <a:bodyPr/>
          <a:lstStyle/>
          <a:p>
            <a:r>
              <a:rPr lang="en-US" dirty="0"/>
              <a:t>Coming in 2023…</a:t>
            </a:r>
          </a:p>
        </p:txBody>
      </p:sp>
      <p:sp>
        <p:nvSpPr>
          <p:cNvPr id="6" name="Text Placeholder 5">
            <a:extLst>
              <a:ext uri="{FF2B5EF4-FFF2-40B4-BE49-F238E27FC236}">
                <a16:creationId xmlns:a16="http://schemas.microsoft.com/office/drawing/2014/main" id="{7FC62E9C-9303-49AE-84AA-4C4D62E95651}"/>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F468DB71-56C5-41A6-B566-1515F606E905}"/>
              </a:ext>
            </a:extLst>
          </p:cNvPr>
          <p:cNvSpPr>
            <a:spLocks noGrp="1"/>
          </p:cNvSpPr>
          <p:nvPr>
            <p:ph type="ftr" sz="quarter" idx="4294967295"/>
          </p:nvPr>
        </p:nvSpPr>
        <p:spPr>
          <a:xfrm>
            <a:off x="7650163" y="6516688"/>
            <a:ext cx="1493837" cy="303212"/>
          </a:xfrm>
        </p:spPr>
        <p:txBody>
          <a:bodyPr/>
          <a:lstStyle/>
          <a:p>
            <a:pPr>
              <a:defRPr/>
            </a:pPr>
            <a:r>
              <a:rPr lang="en-US"/>
              <a:t>www.nfhs.org</a:t>
            </a:r>
          </a:p>
        </p:txBody>
      </p:sp>
    </p:spTree>
    <p:extLst>
      <p:ext uri="{BB962C8B-B14F-4D97-AF65-F5344CB8AC3E}">
        <p14:creationId xmlns:p14="http://schemas.microsoft.com/office/powerpoint/2010/main" val="1454351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75F7-2709-4C7C-9E14-64159436B017}"/>
              </a:ext>
            </a:extLst>
          </p:cNvPr>
          <p:cNvSpPr>
            <a:spLocks noGrp="1"/>
          </p:cNvSpPr>
          <p:nvPr>
            <p:ph type="title"/>
          </p:nvPr>
        </p:nvSpPr>
        <p:spPr/>
        <p:txBody>
          <a:bodyPr/>
          <a:lstStyle/>
          <a:p>
            <a:r>
              <a:rPr lang="en-US"/>
              <a:t>Rule 4-2-4</a:t>
            </a:r>
            <a:r>
              <a:rPr lang="en-US" cap="none"/>
              <a:t>c</a:t>
            </a:r>
            <a:endParaRPr lang="en-US" dirty="0"/>
          </a:p>
        </p:txBody>
      </p:sp>
      <p:pic>
        <p:nvPicPr>
          <p:cNvPr id="6" name="Content Placeholder 5" descr="A group of people around each other&#10;&#10;Description generated with very high confidence">
            <a:extLst>
              <a:ext uri="{FF2B5EF4-FFF2-40B4-BE49-F238E27FC236}">
                <a16:creationId xmlns:a16="http://schemas.microsoft.com/office/drawing/2014/main" id="{ABE7DCA0-347F-4005-8175-9F625BBE7B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3340" y="3054381"/>
            <a:ext cx="5625483" cy="3164334"/>
          </a:xfrm>
        </p:spPr>
      </p:pic>
      <p:sp>
        <p:nvSpPr>
          <p:cNvPr id="4" name="Footer Placeholder 3">
            <a:extLst>
              <a:ext uri="{FF2B5EF4-FFF2-40B4-BE49-F238E27FC236}">
                <a16:creationId xmlns:a16="http://schemas.microsoft.com/office/drawing/2014/main" id="{7948D4AC-DB59-496D-ABB8-C2940434EC71}"/>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5F9FE60A-20DC-4C5C-B207-CB222721C13D}"/>
              </a:ext>
            </a:extLst>
          </p:cNvPr>
          <p:cNvSpPr txBox="1"/>
          <p:nvPr/>
        </p:nvSpPr>
        <p:spPr>
          <a:xfrm>
            <a:off x="1133340" y="1987624"/>
            <a:ext cx="7519987" cy="923330"/>
          </a:xfrm>
          <a:prstGeom prst="rect">
            <a:avLst/>
          </a:prstGeom>
          <a:noFill/>
        </p:spPr>
        <p:txBody>
          <a:bodyPr wrap="square" rtlCol="0">
            <a:spAutoFit/>
          </a:bodyPr>
          <a:lstStyle/>
          <a:p>
            <a:r>
              <a:rPr lang="en-US" b="1" dirty="0"/>
              <a:t>ART. 4…</a:t>
            </a:r>
            <a:r>
              <a:rPr lang="en-US" dirty="0"/>
              <a:t>The number shall be:</a:t>
            </a:r>
          </a:p>
          <a:p>
            <a:r>
              <a:rPr lang="en-US" dirty="0"/>
              <a:t>c.  A plain, Arabic numeral of a solid, </a:t>
            </a:r>
            <a:r>
              <a:rPr lang="en-US" u="sng" dirty="0"/>
              <a:t>clearly contrasting</a:t>
            </a:r>
            <a:r>
              <a:rPr lang="en-US" dirty="0"/>
              <a:t> color from the body of the uniform. </a:t>
            </a:r>
          </a:p>
        </p:txBody>
      </p:sp>
      <p:sp>
        <p:nvSpPr>
          <p:cNvPr id="8" name="TextBox 7">
            <a:extLst>
              <a:ext uri="{FF2B5EF4-FFF2-40B4-BE49-F238E27FC236}">
                <a16:creationId xmlns:a16="http://schemas.microsoft.com/office/drawing/2014/main" id="{4347F9BF-4362-44DA-B58C-FFF349E598C4}"/>
              </a:ext>
            </a:extLst>
          </p:cNvPr>
          <p:cNvSpPr txBox="1"/>
          <p:nvPr/>
        </p:nvSpPr>
        <p:spPr>
          <a:xfrm>
            <a:off x="6954592" y="3421159"/>
            <a:ext cx="1866587" cy="2585323"/>
          </a:xfrm>
          <a:prstGeom prst="rect">
            <a:avLst/>
          </a:prstGeom>
          <a:solidFill>
            <a:schemeClr val="accent2">
              <a:lumMod val="40000"/>
              <a:lumOff val="60000"/>
            </a:schemeClr>
          </a:solidFill>
          <a:ln>
            <a:solidFill>
              <a:schemeClr val="accent2">
                <a:lumMod val="40000"/>
                <a:lumOff val="60000"/>
              </a:schemeClr>
            </a:solidFill>
          </a:ln>
        </p:spPr>
        <p:txBody>
          <a:bodyPr wrap="square" rtlCol="0">
            <a:spAutoFit/>
          </a:bodyPr>
          <a:lstStyle/>
          <a:p>
            <a:pPr algn="ctr"/>
            <a:r>
              <a:rPr lang="en-US" dirty="0"/>
              <a:t>While </a:t>
            </a:r>
            <a:r>
              <a:rPr lang="en-US" b="1" dirty="0"/>
              <a:t>currently compliant</a:t>
            </a:r>
            <a:r>
              <a:rPr lang="en-US" dirty="0"/>
              <a:t>, the white number on the white jersey with the contrasting border will be </a:t>
            </a:r>
            <a:r>
              <a:rPr lang="en-US" b="1" dirty="0"/>
              <a:t>non-compliant in 2023</a:t>
            </a:r>
            <a:r>
              <a:rPr lang="en-US" dirty="0"/>
              <a:t>. </a:t>
            </a:r>
          </a:p>
        </p:txBody>
      </p:sp>
      <p:sp>
        <p:nvSpPr>
          <p:cNvPr id="3" name="Oval 2">
            <a:extLst>
              <a:ext uri="{FF2B5EF4-FFF2-40B4-BE49-F238E27FC236}">
                <a16:creationId xmlns:a16="http://schemas.microsoft.com/office/drawing/2014/main" id="{883C7CCA-C212-4028-B186-BB15C819BB26}"/>
              </a:ext>
            </a:extLst>
          </p:cNvPr>
          <p:cNvSpPr/>
          <p:nvPr/>
        </p:nvSpPr>
        <p:spPr>
          <a:xfrm>
            <a:off x="2125014" y="4919729"/>
            <a:ext cx="824248" cy="785611"/>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45C912BF-F8EC-4DE8-A8EA-DEAD482B327D}"/>
              </a:ext>
            </a:extLst>
          </p:cNvPr>
          <p:cNvCxnSpPr>
            <a:stCxn id="8" idx="1"/>
            <a:endCxn id="8" idx="1"/>
          </p:cNvCxnSpPr>
          <p:nvPr/>
        </p:nvCxnSpPr>
        <p:spPr>
          <a:xfrm>
            <a:off x="6954592" y="4713821"/>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C7319A2-BD55-4DAE-BDB3-B7B9A805B7AC}"/>
              </a:ext>
            </a:extLst>
          </p:cNvPr>
          <p:cNvCxnSpPr>
            <a:stCxn id="8" idx="1"/>
          </p:cNvCxnSpPr>
          <p:nvPr/>
        </p:nvCxnSpPr>
        <p:spPr>
          <a:xfrm flipH="1">
            <a:off x="2949262" y="4713821"/>
            <a:ext cx="4005330" cy="59871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031923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3048-5B35-4623-80BC-00543EBAC70B}"/>
              </a:ext>
            </a:extLst>
          </p:cNvPr>
          <p:cNvSpPr>
            <a:spLocks noGrp="1"/>
          </p:cNvSpPr>
          <p:nvPr>
            <p:ph type="title"/>
          </p:nvPr>
        </p:nvSpPr>
        <p:spPr/>
        <p:txBody>
          <a:bodyPr/>
          <a:lstStyle/>
          <a:p>
            <a:endParaRPr lang="en-US"/>
          </a:p>
        </p:txBody>
      </p:sp>
      <p:pic>
        <p:nvPicPr>
          <p:cNvPr id="6" name="Content Placeholder 5" descr="A person taking a selfie&#10;&#10;Description generated with high confidence">
            <a:extLst>
              <a:ext uri="{FF2B5EF4-FFF2-40B4-BE49-F238E27FC236}">
                <a16:creationId xmlns:a16="http://schemas.microsoft.com/office/drawing/2014/main" id="{1246A2A9-016F-4621-930B-76658C97BA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4001" cy="6858733"/>
          </a:xfrm>
        </p:spPr>
      </p:pic>
      <p:sp>
        <p:nvSpPr>
          <p:cNvPr id="4" name="Footer Placeholder 3">
            <a:extLst>
              <a:ext uri="{FF2B5EF4-FFF2-40B4-BE49-F238E27FC236}">
                <a16:creationId xmlns:a16="http://schemas.microsoft.com/office/drawing/2014/main" id="{499B9627-3233-426E-8150-615D4BD35F1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199670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Legal Uniform</a:t>
            </a:r>
          </a:p>
        </p:txBody>
      </p:sp>
      <p:sp>
        <p:nvSpPr>
          <p:cNvPr id="24579" name="Content Placeholder 2"/>
          <p:cNvSpPr>
            <a:spLocks noGrp="1"/>
          </p:cNvSpPr>
          <p:nvPr>
            <p:ph idx="1"/>
          </p:nvPr>
        </p:nvSpPr>
        <p:spPr/>
        <p:txBody>
          <a:bodyPr/>
          <a:lstStyle/>
          <a:p>
            <a:r>
              <a:rPr lang="en-US" altLang="en-US" dirty="0"/>
              <a:t>All other uniform requirements as set forth in the NFHS Rules Book must be met for a uniform to be legal.</a:t>
            </a:r>
          </a:p>
          <a:p>
            <a:pPr>
              <a:spcAft>
                <a:spcPts val="600"/>
              </a:spcAft>
            </a:pPr>
            <a:r>
              <a:rPr lang="en-US" altLang="en-US" dirty="0"/>
              <a:t>Questions regarding uniforms should be directed to the state association. All state association questions can be directed to Lindsey Atkinson. </a:t>
            </a:r>
          </a:p>
          <a:p>
            <a:pPr marL="0" indent="0" algn="ctr">
              <a:buNone/>
            </a:pPr>
            <a:r>
              <a:rPr lang="en-US" altLang="en-US" sz="1600" dirty="0"/>
              <a:t>Lindsey Atkinson</a:t>
            </a:r>
          </a:p>
          <a:p>
            <a:pPr marL="0" indent="0" algn="ctr">
              <a:buNone/>
            </a:pPr>
            <a:r>
              <a:rPr lang="en-US" altLang="en-US" sz="1600" dirty="0"/>
              <a:t>Director of Sports</a:t>
            </a:r>
          </a:p>
          <a:p>
            <a:pPr marL="0" indent="0" algn="ctr">
              <a:buNone/>
            </a:pPr>
            <a:r>
              <a:rPr lang="en-US" altLang="en-US" sz="1600" dirty="0"/>
              <a:t>E-mail: </a:t>
            </a:r>
            <a:r>
              <a:rPr lang="en-US" altLang="en-US" sz="1600" dirty="0">
                <a:hlinkClick r:id="rId3"/>
              </a:rPr>
              <a:t>latkinson@nfhs.org</a:t>
            </a:r>
            <a:r>
              <a:rPr lang="en-US" altLang="en-US" sz="1600" dirty="0"/>
              <a:t> </a:t>
            </a:r>
          </a:p>
          <a:p>
            <a:pPr marL="0" indent="0" algn="ctr">
              <a:buNone/>
            </a:pPr>
            <a:r>
              <a:rPr lang="en-US" altLang="en-US" sz="1600" dirty="0"/>
              <a:t>National Federation of State High School Associations</a:t>
            </a:r>
          </a:p>
          <a:p>
            <a:pPr marL="0" indent="0" algn="ctr">
              <a:buNone/>
            </a:pPr>
            <a:r>
              <a:rPr lang="en-US" altLang="en-US" sz="1600" dirty="0"/>
              <a:t>P.O. Box 690</a:t>
            </a:r>
          </a:p>
          <a:p>
            <a:pPr marL="0" indent="0" algn="ctr">
              <a:buNone/>
            </a:pPr>
            <a:r>
              <a:rPr lang="en-US" altLang="en-US" sz="1600" dirty="0"/>
              <a:t>Indianapolis, IN 46206</a:t>
            </a:r>
          </a:p>
          <a:p>
            <a:pPr marL="0" indent="0" algn="ctr">
              <a:buNone/>
            </a:pPr>
            <a:r>
              <a:rPr lang="en-US" altLang="en-US" sz="1600" dirty="0"/>
              <a:t>Phone: 317-972-5730</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190734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1BDD0-3547-415F-A5BD-7C12379DC975}"/>
              </a:ext>
            </a:extLst>
          </p:cNvPr>
          <p:cNvSpPr>
            <a:spLocks noGrp="1"/>
          </p:cNvSpPr>
          <p:nvPr>
            <p:ph type="title"/>
          </p:nvPr>
        </p:nvSpPr>
        <p:spPr/>
        <p:txBody>
          <a:bodyPr/>
          <a:lstStyle/>
          <a:p>
            <a:r>
              <a:rPr lang="en-US" dirty="0"/>
              <a:t>Rule 4-2-1 Reorganization</a:t>
            </a:r>
          </a:p>
        </p:txBody>
      </p:sp>
      <p:sp>
        <p:nvSpPr>
          <p:cNvPr id="6" name="Text Placeholder 5">
            <a:extLst>
              <a:ext uri="{FF2B5EF4-FFF2-40B4-BE49-F238E27FC236}">
                <a16:creationId xmlns:a16="http://schemas.microsoft.com/office/drawing/2014/main" id="{4482FA87-9F9B-453D-98DC-C2EFFA78B619}"/>
              </a:ext>
            </a:extLst>
          </p:cNvPr>
          <p:cNvSpPr>
            <a:spLocks noGrp="1"/>
          </p:cNvSpPr>
          <p:nvPr>
            <p:ph type="body" idx="1"/>
          </p:nvPr>
        </p:nvSpPr>
        <p:spPr/>
        <p:txBody>
          <a:bodyPr/>
          <a:lstStyle/>
          <a:p>
            <a:r>
              <a:rPr lang="en-US" dirty="0"/>
              <a:t>Legal Uniform</a:t>
            </a:r>
          </a:p>
        </p:txBody>
      </p:sp>
      <p:sp>
        <p:nvSpPr>
          <p:cNvPr id="4" name="Footer Placeholder 3">
            <a:extLst>
              <a:ext uri="{FF2B5EF4-FFF2-40B4-BE49-F238E27FC236}">
                <a16:creationId xmlns:a16="http://schemas.microsoft.com/office/drawing/2014/main" id="{BA0B949C-3674-4D8B-8254-BE915A4B8223}"/>
              </a:ext>
            </a:extLst>
          </p:cNvPr>
          <p:cNvSpPr>
            <a:spLocks noGrp="1"/>
          </p:cNvSpPr>
          <p:nvPr>
            <p:ph type="ftr" sz="quarter" idx="4294967295"/>
          </p:nvPr>
        </p:nvSpPr>
        <p:spPr>
          <a:xfrm>
            <a:off x="7650163" y="6516688"/>
            <a:ext cx="1493837" cy="303212"/>
          </a:xfrm>
        </p:spPr>
        <p:txBody>
          <a:bodyPr/>
          <a:lstStyle/>
          <a:p>
            <a:pPr>
              <a:defRPr/>
            </a:pPr>
            <a:r>
              <a:rPr lang="en-US"/>
              <a:t>www.nfhs.org</a:t>
            </a:r>
          </a:p>
        </p:txBody>
      </p:sp>
    </p:spTree>
    <p:extLst>
      <p:ext uri="{BB962C8B-B14F-4D97-AF65-F5344CB8AC3E}">
        <p14:creationId xmlns:p14="http://schemas.microsoft.com/office/powerpoint/2010/main" val="549860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Content Placeholder 2"/>
          <p:cNvSpPr>
            <a:spLocks noGrp="1"/>
          </p:cNvSpPr>
          <p:nvPr>
            <p:ph idx="1"/>
          </p:nvPr>
        </p:nvSpPr>
        <p:spPr/>
        <p:txBody>
          <a:bodyPr/>
          <a:lstStyle/>
          <a:p>
            <a:pPr marL="0" indent="0">
              <a:buNone/>
            </a:pPr>
            <a:r>
              <a:rPr lang="en-US" sz="2400" b="1" dirty="0"/>
              <a:t>ART.1…</a:t>
            </a:r>
            <a:r>
              <a:rPr lang="en-US" sz="2400" b="1" u="sng" dirty="0">
                <a:solidFill>
                  <a:schemeClr val="accent2"/>
                </a:solidFill>
              </a:rPr>
              <a:t>All uniforms</a:t>
            </a:r>
            <a:r>
              <a:rPr lang="en-US" sz="2400" b="1" dirty="0">
                <a:solidFill>
                  <a:schemeClr val="accent2"/>
                </a:solidFill>
              </a:rPr>
              <a:t> </a:t>
            </a:r>
            <a:r>
              <a:rPr lang="en-US" sz="2400" dirty="0"/>
              <a:t>shall adhere to the following:</a:t>
            </a:r>
          </a:p>
          <a:p>
            <a:pPr marL="914400" lvl="1" indent="-457200">
              <a:buFont typeface="+mj-lt"/>
              <a:buAutoNum type="alphaLcPeriod"/>
            </a:pPr>
            <a:r>
              <a:rPr lang="en-US" sz="2000" dirty="0">
                <a:ea typeface="Arial" panose="020B0604020202020204" pitchFamily="34" charset="0"/>
                <a:cs typeface="Calibri" panose="020F0502020204030204" pitchFamily="34" charset="0"/>
              </a:rPr>
              <a:t>Uniform tops </a:t>
            </a:r>
            <a:r>
              <a:rPr lang="en-US" sz="2000" dirty="0">
                <a:solidFill>
                  <a:schemeClr val="accent2"/>
                </a:solidFill>
                <a:ea typeface="Arial" panose="020B0604020202020204" pitchFamily="34" charset="0"/>
                <a:cs typeface="Calibri" panose="020F0502020204030204" pitchFamily="34" charset="0"/>
              </a:rPr>
              <a:t>[with the exception of the libero (4-2-2)] </a:t>
            </a:r>
            <a:r>
              <a:rPr lang="en-US" sz="2000" dirty="0">
                <a:ea typeface="Arial" panose="020B0604020202020204" pitchFamily="34" charset="0"/>
                <a:cs typeface="Calibri" panose="020F0502020204030204" pitchFamily="34" charset="0"/>
              </a:rPr>
              <a:t>and bottoms shall be like-colored.</a:t>
            </a:r>
          </a:p>
          <a:p>
            <a:pPr marL="914400" lvl="1" indent="-457200">
              <a:buFont typeface="+mj-lt"/>
              <a:buAutoNum type="alphaLcPeriod"/>
            </a:pPr>
            <a:r>
              <a:rPr lang="en-US" sz="2000" dirty="0">
                <a:ea typeface="Arial" panose="020B0604020202020204" pitchFamily="34" charset="0"/>
                <a:cs typeface="Calibri" panose="020F0502020204030204" pitchFamily="34" charset="0"/>
              </a:rPr>
              <a:t>Uniforms shall be worn as the manufacturer intended.</a:t>
            </a:r>
          </a:p>
          <a:p>
            <a:pPr marL="914400" lvl="1" indent="-457200">
              <a:buFont typeface="+mj-lt"/>
              <a:buAutoNum type="alphaLcPeriod"/>
            </a:pPr>
            <a:r>
              <a:rPr lang="en-US" sz="2000" dirty="0">
                <a:ea typeface="Arial" panose="020B0604020202020204" pitchFamily="34" charset="0"/>
                <a:cs typeface="Calibri" panose="020F0502020204030204" pitchFamily="34" charset="0"/>
              </a:rPr>
              <a:t>Uniforms shall be free of hard and unyielding items (buttons, zippers, snaps, fasteners, etc.).</a:t>
            </a:r>
          </a:p>
          <a:p>
            <a:pPr marL="914400" lvl="1" indent="-457200">
              <a:buFont typeface="+mj-lt"/>
              <a:buAutoNum type="alphaLcPeriod"/>
            </a:pPr>
            <a:r>
              <a:rPr lang="en-US" sz="2000" dirty="0">
                <a:ea typeface="Arial" panose="020B0604020202020204" pitchFamily="34" charset="0"/>
                <a:cs typeface="Calibri" panose="020F0502020204030204" pitchFamily="34" charset="0"/>
              </a:rPr>
              <a:t>A single, visible manufacturer's logo and/or single school name or insignia no more than 2 1/4 inches are permitted on each visible undergarment.</a:t>
            </a:r>
          </a:p>
          <a:p>
            <a:pPr marL="914400" lvl="1" indent="-457200">
              <a:buFont typeface="+mj-lt"/>
              <a:buAutoNum type="alphaLcPeriod"/>
            </a:pPr>
            <a:r>
              <a:rPr lang="en-US" altLang="en-US" sz="2000" dirty="0">
                <a:solidFill>
                  <a:schemeClr val="accent2"/>
                </a:solidFill>
              </a:rPr>
              <a:t>The school’s name, nickname, logo, mascot and/or team member’s name are permitted on the uniform top and/or bottom. A single mascot reference and/or school name may be placed on the sleeve(s), not to exceed either 4 by 4 inches or 3 by 5 inches.</a:t>
            </a:r>
          </a:p>
          <a:p>
            <a:pPr lvl="1"/>
            <a:endParaRPr lang="en-US" altLang="en-US" sz="1600" dirty="0">
              <a:solidFill>
                <a:schemeClr val="accent2"/>
              </a:solidFill>
            </a:endParaRPr>
          </a:p>
        </p:txBody>
      </p:sp>
      <p:sp>
        <p:nvSpPr>
          <p:cNvPr id="35843" name="Title 1"/>
          <p:cNvSpPr>
            <a:spLocks noGrp="1"/>
          </p:cNvSpPr>
          <p:nvPr>
            <p:ph type="title"/>
          </p:nvPr>
        </p:nvSpPr>
        <p:spPr/>
        <p:txBody>
          <a:bodyPr/>
          <a:lstStyle/>
          <a:p>
            <a:r>
              <a:rPr lang="en-US" altLang="en-US" dirty="0"/>
              <a:t>Rule 4-2-1 Legal Uniform</a:t>
            </a:r>
          </a:p>
        </p:txBody>
      </p:sp>
    </p:spTree>
    <p:extLst>
      <p:ext uri="{BB962C8B-B14F-4D97-AF65-F5344CB8AC3E}">
        <p14:creationId xmlns:p14="http://schemas.microsoft.com/office/powerpoint/2010/main" val="1640973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dirty="0"/>
              <a:t>Rule 4-2-1 Legal Uniform</a:t>
            </a:r>
            <a:endParaRPr lang="en-US" dirty="0"/>
          </a:p>
        </p:txBody>
      </p:sp>
      <p:sp>
        <p:nvSpPr>
          <p:cNvPr id="3" name="Content Placeholder 2"/>
          <p:cNvSpPr>
            <a:spLocks noGrp="1"/>
          </p:cNvSpPr>
          <p:nvPr>
            <p:ph idx="1"/>
          </p:nvPr>
        </p:nvSpPr>
        <p:spPr>
          <a:xfrm>
            <a:off x="1100138" y="1849348"/>
            <a:ext cx="7875587" cy="4667340"/>
          </a:xfrm>
        </p:spPr>
        <p:txBody>
          <a:bodyPr/>
          <a:lstStyle/>
          <a:p>
            <a:pPr marL="914400" lvl="1" indent="-457200">
              <a:buNone/>
            </a:pPr>
            <a:r>
              <a:rPr lang="en-US" altLang="en-US" sz="2000" dirty="0"/>
              <a:t>f. 	A single partial/whole manufacturer's logo/trademark/reference, no more than 2 ¼ square inches with no dimension more than 2 ¼ inches, is permitted on each piece of the uniform provided placement does not interfere with the visibility of the player's number.</a:t>
            </a:r>
          </a:p>
          <a:p>
            <a:pPr marL="914400" lvl="1" indent="-457200">
              <a:buNone/>
            </a:pPr>
            <a:r>
              <a:rPr lang="en-US" altLang="en-US" sz="2000" dirty="0"/>
              <a:t>g. 	One American flag, not to exceed 2 by 3 inches may be worn or occupy space on each item of uniform apparel.  By state association adoption, to allow for special occasions, commemorative or memorial patches, not to exceed 4 square inches may be worn on the uniform without compromising its integrity.</a:t>
            </a:r>
          </a:p>
          <a:p>
            <a:endParaRPr lang="en-US" altLang="en-US" sz="1800" dirty="0"/>
          </a:p>
          <a:p>
            <a:endParaRPr lang="en-US" altLang="en-US" sz="1800" dirty="0"/>
          </a:p>
          <a:p>
            <a:pPr marL="457200" lvl="1" indent="0">
              <a:buNone/>
            </a:pPr>
            <a:endParaRPr lang="en-US" altLang="en-US" sz="1600" dirty="0"/>
          </a:p>
          <a:p>
            <a:endParaRPr lang="en-US" sz="1800" dirty="0"/>
          </a:p>
        </p:txBody>
      </p:sp>
      <p:sp>
        <p:nvSpPr>
          <p:cNvPr id="4" name="Footer Placeholder 3"/>
          <p:cNvSpPr>
            <a:spLocks noGrp="1"/>
          </p:cNvSpPr>
          <p:nvPr>
            <p:ph type="ftr" sz="quarter" idx="11"/>
          </p:nvPr>
        </p:nvSpPr>
        <p:spPr/>
        <p:txBody>
          <a:bodyPr/>
          <a:lstStyle/>
          <a:p>
            <a:r>
              <a:rPr lang="en-US"/>
              <a:t>www.nfhs.org</a:t>
            </a:r>
          </a:p>
        </p:txBody>
      </p:sp>
    </p:spTree>
    <p:extLst>
      <p:ext uri="{BB962C8B-B14F-4D97-AF65-F5344CB8AC3E}">
        <p14:creationId xmlns:p14="http://schemas.microsoft.com/office/powerpoint/2010/main" val="3033509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6AA6-9489-4139-95C7-3343D97531C1}"/>
              </a:ext>
            </a:extLst>
          </p:cNvPr>
          <p:cNvSpPr>
            <a:spLocks noGrp="1"/>
          </p:cNvSpPr>
          <p:nvPr>
            <p:ph type="title"/>
          </p:nvPr>
        </p:nvSpPr>
        <p:spPr/>
        <p:txBody>
          <a:bodyPr/>
          <a:lstStyle/>
          <a:p>
            <a:r>
              <a:rPr lang="en-US" altLang="en-US" dirty="0"/>
              <a:t>Rule 4-2-1 Legal Uniform</a:t>
            </a:r>
            <a:endParaRPr lang="en-US" dirty="0"/>
          </a:p>
        </p:txBody>
      </p:sp>
      <p:sp>
        <p:nvSpPr>
          <p:cNvPr id="3" name="Content Placeholder 2">
            <a:extLst>
              <a:ext uri="{FF2B5EF4-FFF2-40B4-BE49-F238E27FC236}">
                <a16:creationId xmlns:a16="http://schemas.microsoft.com/office/drawing/2014/main" id="{DE8F53F0-34E7-4FE5-B06C-AD73DC651ADA}"/>
              </a:ext>
            </a:extLst>
          </p:cNvPr>
          <p:cNvSpPr>
            <a:spLocks noGrp="1"/>
          </p:cNvSpPr>
          <p:nvPr>
            <p:ph idx="1"/>
          </p:nvPr>
        </p:nvSpPr>
        <p:spPr/>
        <p:txBody>
          <a:bodyPr/>
          <a:lstStyle/>
          <a:p>
            <a:pPr marL="457200" lvl="1" indent="0">
              <a:buNone/>
            </a:pPr>
            <a:r>
              <a:rPr lang="en-US" altLang="en-US" sz="2000" dirty="0"/>
              <a:t>h. 	Uniform top: </a:t>
            </a:r>
          </a:p>
          <a:p>
            <a:pPr marL="1257300" lvl="2" indent="-342900">
              <a:buFont typeface="+mj-lt"/>
              <a:buAutoNum type="arabicPeriod"/>
            </a:pPr>
            <a:r>
              <a:rPr lang="en-US" altLang="en-US" sz="1800" dirty="0"/>
              <a:t>Bare-midriff tops are not allowed.</a:t>
            </a:r>
          </a:p>
          <a:p>
            <a:pPr marL="1257300" lvl="2" indent="-342900">
              <a:buFont typeface="+mj-lt"/>
              <a:buAutoNum type="arabicPeriod"/>
            </a:pPr>
            <a:r>
              <a:rPr lang="en-US" altLang="en-US" sz="1800" dirty="0"/>
              <a:t>The uniform top shall hang below or be tucked into the waistband of the uniform bottom when the player is standing upright. </a:t>
            </a:r>
          </a:p>
          <a:p>
            <a:pPr marL="1257300" lvl="2" indent="-342900">
              <a:buFont typeface="+mj-lt"/>
              <a:buAutoNum type="arabicPeriod"/>
            </a:pPr>
            <a:r>
              <a:rPr lang="en-US" altLang="en-US" sz="1800" dirty="0"/>
              <a:t>Any visible garment (t-shirt, body suits and other similar garments) worn underneath the uniform top shall be unadorned and of a single, solid color that is similar in color to the predominant color of the uniform top.</a:t>
            </a:r>
          </a:p>
          <a:p>
            <a:pPr marL="457200" lvl="1" indent="0">
              <a:buNone/>
            </a:pPr>
            <a:r>
              <a:rPr lang="en-US" altLang="en-US" sz="2000" dirty="0" err="1"/>
              <a:t>i</a:t>
            </a:r>
            <a:r>
              <a:rPr lang="en-US" altLang="en-US" sz="2000" dirty="0"/>
              <a:t>. 	Like-colored uniform bottom: </a:t>
            </a:r>
          </a:p>
          <a:p>
            <a:pPr marL="1257300" lvl="2" indent="-342900">
              <a:buFont typeface="+mj-lt"/>
              <a:buAutoNum type="arabicPeriod"/>
            </a:pPr>
            <a:r>
              <a:rPr lang="en-US" altLang="en-US" sz="1800" dirty="0"/>
              <a:t>Multiple styles of uniform bottoms may be worn by teammates and may include: shorts, spandex, pants or skirts. </a:t>
            </a:r>
          </a:p>
          <a:p>
            <a:pPr marL="1257300" lvl="2" indent="-342900">
              <a:buFont typeface="+mj-lt"/>
              <a:buAutoNum type="arabicPeriod"/>
            </a:pPr>
            <a:r>
              <a:rPr lang="en-US" altLang="en-US" sz="1800" dirty="0"/>
              <a:t>A visible undergarment may be worn under the uniform bottom.  It shall be unadorned and of a single solid color similar to the predominant color of the uniform bottom and may extend below the uniform bottom.</a:t>
            </a:r>
          </a:p>
          <a:p>
            <a:endParaRPr lang="en-US" dirty="0"/>
          </a:p>
        </p:txBody>
      </p:sp>
      <p:sp>
        <p:nvSpPr>
          <p:cNvPr id="4" name="Footer Placeholder 3">
            <a:extLst>
              <a:ext uri="{FF2B5EF4-FFF2-40B4-BE49-F238E27FC236}">
                <a16:creationId xmlns:a16="http://schemas.microsoft.com/office/drawing/2014/main" id="{13705A23-89D1-4804-8FE4-6C1F758431E8}"/>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617948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B25EF0-0AEC-4CAC-9551-2F65F69E1E47}"/>
              </a:ext>
            </a:extLst>
          </p:cNvPr>
          <p:cNvSpPr>
            <a:spLocks noGrp="1"/>
          </p:cNvSpPr>
          <p:nvPr>
            <p:ph type="title"/>
          </p:nvPr>
        </p:nvSpPr>
        <p:spPr/>
        <p:txBody>
          <a:bodyPr/>
          <a:lstStyle/>
          <a:p>
            <a:r>
              <a:rPr lang="en-US" dirty="0"/>
              <a:t>Rule 4-2-2 Elimination of the Solid-Colored Uniform Top Requirement</a:t>
            </a:r>
          </a:p>
        </p:txBody>
      </p:sp>
      <p:sp>
        <p:nvSpPr>
          <p:cNvPr id="6" name="Text Placeholder 5">
            <a:extLst>
              <a:ext uri="{FF2B5EF4-FFF2-40B4-BE49-F238E27FC236}">
                <a16:creationId xmlns:a16="http://schemas.microsoft.com/office/drawing/2014/main" id="{97A053D4-9191-4867-99E2-E91C1424BD5C}"/>
              </a:ext>
            </a:extLst>
          </p:cNvPr>
          <p:cNvSpPr>
            <a:spLocks noGrp="1"/>
          </p:cNvSpPr>
          <p:nvPr>
            <p:ph type="body" idx="1"/>
          </p:nvPr>
        </p:nvSpPr>
        <p:spPr/>
        <p:txBody>
          <a:bodyPr/>
          <a:lstStyle/>
          <a:p>
            <a:r>
              <a:rPr lang="en-US" dirty="0"/>
              <a:t>Legal Uniform </a:t>
            </a:r>
          </a:p>
        </p:txBody>
      </p:sp>
      <p:sp>
        <p:nvSpPr>
          <p:cNvPr id="4" name="Footer Placeholder 3">
            <a:extLst>
              <a:ext uri="{FF2B5EF4-FFF2-40B4-BE49-F238E27FC236}">
                <a16:creationId xmlns:a16="http://schemas.microsoft.com/office/drawing/2014/main" id="{9AED12EA-2CC7-4C4D-9137-33FB36660AAE}"/>
              </a:ext>
            </a:extLst>
          </p:cNvPr>
          <p:cNvSpPr>
            <a:spLocks noGrp="1"/>
          </p:cNvSpPr>
          <p:nvPr>
            <p:ph type="ftr" sz="quarter" idx="4294967295"/>
          </p:nvPr>
        </p:nvSpPr>
        <p:spPr>
          <a:xfrm>
            <a:off x="7650163" y="6516688"/>
            <a:ext cx="1493837" cy="303212"/>
          </a:xfrm>
        </p:spPr>
        <p:txBody>
          <a:bodyPr/>
          <a:lstStyle/>
          <a:p>
            <a:pPr>
              <a:defRPr/>
            </a:pPr>
            <a:r>
              <a:rPr lang="en-US"/>
              <a:t>www.nfhs.org</a:t>
            </a:r>
          </a:p>
        </p:txBody>
      </p:sp>
    </p:spTree>
    <p:extLst>
      <p:ext uri="{BB962C8B-B14F-4D97-AF65-F5344CB8AC3E}">
        <p14:creationId xmlns:p14="http://schemas.microsoft.com/office/powerpoint/2010/main" val="939404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4-2-2 (NEW) Contrasting libero Uniform Requirements</a:t>
            </a:r>
          </a:p>
        </p:txBody>
      </p:sp>
      <p:sp>
        <p:nvSpPr>
          <p:cNvPr id="3" name="Content Placeholder 2"/>
          <p:cNvSpPr>
            <a:spLocks noGrp="1"/>
          </p:cNvSpPr>
          <p:nvPr>
            <p:ph idx="1"/>
          </p:nvPr>
        </p:nvSpPr>
        <p:spPr>
          <a:xfrm>
            <a:off x="1100138" y="1921267"/>
            <a:ext cx="7875587" cy="4654193"/>
          </a:xfrm>
        </p:spPr>
        <p:txBody>
          <a:bodyPr/>
          <a:lstStyle/>
          <a:p>
            <a:pPr marL="0" indent="0">
              <a:buNone/>
            </a:pPr>
            <a:r>
              <a:rPr lang="en-US" sz="2400" b="1" dirty="0"/>
              <a:t>ART 2…</a:t>
            </a:r>
            <a:r>
              <a:rPr lang="en-US" sz="2400" u="sng" dirty="0"/>
              <a:t>The libero uniform top must </a:t>
            </a:r>
            <a:r>
              <a:rPr lang="en-US" sz="2400" b="1" u="sng" dirty="0">
                <a:solidFill>
                  <a:schemeClr val="accent2"/>
                </a:solidFill>
              </a:rPr>
              <a:t>clearly contrast </a:t>
            </a:r>
            <a:r>
              <a:rPr lang="en-US" sz="2400" u="sng" dirty="0"/>
              <a:t>from the </a:t>
            </a:r>
            <a:r>
              <a:rPr lang="en-US" sz="2400" b="1" u="sng" dirty="0">
                <a:solidFill>
                  <a:schemeClr val="accent2"/>
                </a:solidFill>
              </a:rPr>
              <a:t>predominant color(s) </a:t>
            </a:r>
            <a:r>
              <a:rPr lang="en-US" sz="2400" u="sng" dirty="0"/>
              <a:t>of the team uniform top, excluding trim.  The libero‘s uniform top cannot be made up solely of the same predominant color(s) of the team’s uniform top, even if the like color(s) are placed differently on the uniform top. Numbers shall meet all specifications in Rule 4-2-4. </a:t>
            </a:r>
          </a:p>
          <a:p>
            <a:pPr marL="0" indent="0">
              <a:buNone/>
            </a:pPr>
            <a:endParaRPr lang="en-US" sz="2400" dirty="0"/>
          </a:p>
          <a:p>
            <a:r>
              <a:rPr lang="en-US" sz="2400" b="1" dirty="0">
                <a:solidFill>
                  <a:schemeClr val="accent2"/>
                </a:solidFill>
              </a:rPr>
              <a:t>The libero must clearly contrast with the rest of his/her teammates</a:t>
            </a:r>
            <a:r>
              <a:rPr lang="en-US" sz="2400" dirty="0">
                <a:solidFill>
                  <a:srgbClr val="FF0000"/>
                </a:solidFill>
              </a:rPr>
              <a:t> </a:t>
            </a:r>
            <a:r>
              <a:rPr lang="en-US" sz="2400" dirty="0"/>
              <a:t>and conform to all other uniform rules. </a:t>
            </a:r>
          </a:p>
          <a:p>
            <a:pPr marL="0" indent="0">
              <a:buNone/>
            </a:pPr>
            <a:endParaRPr lang="en-US" sz="2400" dirty="0"/>
          </a:p>
          <a:p>
            <a:r>
              <a:rPr lang="en-US" sz="2400" b="1" dirty="0">
                <a:solidFill>
                  <a:schemeClr val="accent2"/>
                </a:solidFill>
                <a:effectLst/>
              </a:rPr>
              <a:t>All currently comp</a:t>
            </a:r>
            <a:r>
              <a:rPr lang="en-US" sz="2400" b="1" dirty="0">
                <a:solidFill>
                  <a:schemeClr val="accent2"/>
                </a:solidFill>
              </a:rPr>
              <a:t>liant libero uniforms will maintain compliance under new rule. </a:t>
            </a:r>
            <a:endParaRPr lang="en-US" sz="2400" b="1" dirty="0">
              <a:solidFill>
                <a:schemeClr val="accent2"/>
              </a:solidFill>
              <a:effectLst/>
            </a:endParaRPr>
          </a:p>
        </p:txBody>
      </p:sp>
    </p:spTree>
    <p:extLst>
      <p:ext uri="{BB962C8B-B14F-4D97-AF65-F5344CB8AC3E}">
        <p14:creationId xmlns:p14="http://schemas.microsoft.com/office/powerpoint/2010/main" val="16904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494AB-391A-4356-B57B-FFD4640CFAD5}"/>
              </a:ext>
            </a:extLst>
          </p:cNvPr>
          <p:cNvSpPr>
            <a:spLocks noGrp="1"/>
          </p:cNvSpPr>
          <p:nvPr>
            <p:ph type="title"/>
          </p:nvPr>
        </p:nvSpPr>
        <p:spPr/>
        <p:txBody>
          <a:bodyPr/>
          <a:lstStyle/>
          <a:p>
            <a:r>
              <a:rPr lang="en-US" dirty="0"/>
              <a:t>Establishing Predominant Color(s)</a:t>
            </a:r>
          </a:p>
        </p:txBody>
      </p:sp>
      <p:sp>
        <p:nvSpPr>
          <p:cNvPr id="3" name="Content Placeholder 2">
            <a:extLst>
              <a:ext uri="{FF2B5EF4-FFF2-40B4-BE49-F238E27FC236}">
                <a16:creationId xmlns:a16="http://schemas.microsoft.com/office/drawing/2014/main" id="{289CEC82-7E85-4E6B-A1AF-21522DF7C75E}"/>
              </a:ext>
            </a:extLst>
          </p:cNvPr>
          <p:cNvSpPr>
            <a:spLocks noGrp="1"/>
          </p:cNvSpPr>
          <p:nvPr>
            <p:ph idx="1"/>
          </p:nvPr>
        </p:nvSpPr>
        <p:spPr/>
        <p:txBody>
          <a:bodyPr/>
          <a:lstStyle/>
          <a:p>
            <a:r>
              <a:rPr lang="en-US" dirty="0"/>
              <a:t>Predominant color(s) is the color(s) appearing on the </a:t>
            </a:r>
            <a:r>
              <a:rPr lang="en-US" b="1" dirty="0">
                <a:solidFill>
                  <a:schemeClr val="accent2"/>
                </a:solidFill>
              </a:rPr>
              <a:t>majority</a:t>
            </a:r>
            <a:r>
              <a:rPr lang="en-US" dirty="0"/>
              <a:t> of the uniform top (body and sleeves).  </a:t>
            </a:r>
          </a:p>
          <a:p>
            <a:r>
              <a:rPr lang="en-US" dirty="0"/>
              <a:t>Uniform tops can have one predominant color with accent colors (colors used in designs or trim).</a:t>
            </a:r>
          </a:p>
          <a:p>
            <a:r>
              <a:rPr lang="en-US" b="1" dirty="0">
                <a:solidFill>
                  <a:schemeClr val="accent2"/>
                </a:solidFill>
              </a:rPr>
              <a:t>When one predominant color can be established, any of the accent colors – if clearly contrasting – can be used as the predominant color of the libero uniform top. </a:t>
            </a:r>
          </a:p>
        </p:txBody>
      </p:sp>
      <p:sp>
        <p:nvSpPr>
          <p:cNvPr id="4" name="Footer Placeholder 3">
            <a:extLst>
              <a:ext uri="{FF2B5EF4-FFF2-40B4-BE49-F238E27FC236}">
                <a16:creationId xmlns:a16="http://schemas.microsoft.com/office/drawing/2014/main" id="{B31208D0-345F-45B5-8372-FD66108FF4E6}"/>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224339718"/>
      </p:ext>
    </p:extLst>
  </p:cSld>
  <p:clrMapOvr>
    <a:masterClrMapping/>
  </p:clrMapOvr>
</p:sld>
</file>

<file path=ppt/theme/theme1.xml><?xml version="1.0" encoding="utf-8"?>
<a:theme xmlns:a="http://schemas.openxmlformats.org/drawingml/2006/main" name="NFHS Company PowerPoint_2016">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6 PP Templates.pptx" id="{51BC6A79-D154-4584-9408-63604DC0BDC9}" vid="{F2B58AE3-CEDF-4DD0-8726-59CBB7AD0B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2016 PP Templates</Template>
  <TotalTime>1579</TotalTime>
  <Words>1186</Words>
  <Application>Microsoft Office PowerPoint</Application>
  <PresentationFormat>On-screen Show (4:3)</PresentationFormat>
  <Paragraphs>139</Paragraphs>
  <Slides>28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Courier New</vt:lpstr>
      <vt:lpstr>Wingdings</vt:lpstr>
      <vt:lpstr>NFHS Company PowerPoint_2016</vt:lpstr>
      <vt:lpstr>2019 contrasting Uniform Top Requirements</vt:lpstr>
      <vt:lpstr>PowerPoint Presentation</vt:lpstr>
      <vt:lpstr>Rule 4-2-1 Reorganization</vt:lpstr>
      <vt:lpstr>Rule 4-2-1 Legal Uniform</vt:lpstr>
      <vt:lpstr>Rule 4-2-1 Legal Uniform</vt:lpstr>
      <vt:lpstr>Rule 4-2-1 Legal Uniform</vt:lpstr>
      <vt:lpstr>Rule 4-2-2 Elimination of the Solid-Colored Uniform Top Requirement</vt:lpstr>
      <vt:lpstr>4-2-2 (NEW) Contrasting libero Uniform Requirements</vt:lpstr>
      <vt:lpstr>Establishing Predominant Color(s)</vt:lpstr>
      <vt:lpstr>Establishing Predominant Color(s)</vt:lpstr>
      <vt:lpstr>Team/Libero Uniform Compliance – Predominant color(s)</vt:lpstr>
      <vt:lpstr>Team/Libero Uniform Compliance – Predominant color(s)</vt:lpstr>
      <vt:lpstr>Establishing Predominant Color(s)</vt:lpstr>
      <vt:lpstr>Establishing Predominant Color(s)</vt:lpstr>
      <vt:lpstr>Team/Libero Uniform Compliance – Predominant color(s)</vt:lpstr>
      <vt:lpstr>Establishing Predominant Color(s)</vt:lpstr>
      <vt:lpstr>Establishing Predominant Color(s)</vt:lpstr>
      <vt:lpstr>Team/Libero Uniform Compliance – Predominant color(s)</vt:lpstr>
      <vt:lpstr>Team/Libero Uniform Compliance – Piping/Trim</vt:lpstr>
      <vt:lpstr>Team/Libero Uniform Compliance – Piping/Trim</vt:lpstr>
      <vt:lpstr>Team/Libero Uniform Compliance – School References </vt:lpstr>
      <vt:lpstr>Team/Libero Uniform Compliance – School References </vt:lpstr>
      <vt:lpstr>Team/Libero Uniform Compliance – School References </vt:lpstr>
      <vt:lpstr>Team/Libero Uniform Compliance – School References </vt:lpstr>
      <vt:lpstr>Coming in 2023…</vt:lpstr>
      <vt:lpstr>Rule 4-2-4c</vt:lpstr>
      <vt:lpstr>PowerPoint Presentation</vt:lpstr>
      <vt:lpstr>Legal Uniform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Solid-Colored Uniform Jersey</dc:title>
  <dc:creator>Lindsey Atkinson</dc:creator>
  <cp:lastModifiedBy>Lindsey Atkinson</cp:lastModifiedBy>
  <cp:revision>44</cp:revision>
  <cp:lastPrinted>2019-01-31T14:58:19Z</cp:lastPrinted>
  <dcterms:created xsi:type="dcterms:W3CDTF">2016-04-13T18:53:17Z</dcterms:created>
  <dcterms:modified xsi:type="dcterms:W3CDTF">2019-02-01T17:09:11Z</dcterms:modified>
</cp:coreProperties>
</file>