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BF3710D-DD29-48B8-A5C9-6D6569395C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08"/>
            <a:ext cx="12192000" cy="438912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2743200" y="4416425"/>
            <a:ext cx="9448800" cy="4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2233084" y="4416426"/>
            <a:ext cx="508000" cy="2441575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206318" y="4456113"/>
            <a:ext cx="378883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  <a:cs typeface="+mn-cs"/>
              </a:rPr>
              <a:t>Take Part. Get Set For Life.®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26945" y="4525963"/>
            <a:ext cx="168507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accent3"/>
                </a:solidFill>
                <a:latin typeface="+mn-lt"/>
                <a:cs typeface="Arial" charset="0"/>
              </a:rPr>
              <a:t>National Federation of State </a:t>
            </a:r>
          </a:p>
          <a:p>
            <a:pPr algn="ctr">
              <a:defRPr/>
            </a:pPr>
            <a:r>
              <a:rPr lang="en-US" sz="1000" dirty="0">
                <a:solidFill>
                  <a:schemeClr val="accent3"/>
                </a:solidFill>
                <a:latin typeface="+mn-lt"/>
                <a:cs typeface="Arial" charset="0"/>
              </a:rPr>
              <a:t>High School Associations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91816"/>
            <a:ext cx="11297920" cy="1241425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600" b="1" cap="all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0080" y="5034280"/>
            <a:ext cx="8829040" cy="17094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31F7584-3FA4-45E4-B487-86868D35B7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2" t="32608" r="36425" b="33617"/>
          <a:stretch/>
        </p:blipFill>
        <p:spPr>
          <a:xfrm>
            <a:off x="462563" y="4926014"/>
            <a:ext cx="1813839" cy="129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4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856" y="195004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2856" y="195004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13DC-30C4-4EB6-933B-B35831C7F715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FA01-9D33-4534-80B3-5D3504E70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3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99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port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DE09CDA-9F9C-40DD-A42E-1D08C58F65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38912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2743200" y="4416425"/>
            <a:ext cx="9448800" cy="4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2233084" y="4416426"/>
            <a:ext cx="508000" cy="2441575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206318" y="4456113"/>
            <a:ext cx="378883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  <a:cs typeface="+mn-cs"/>
              </a:rPr>
              <a:t>Take Part. Get Set For Life.®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26945" y="4525963"/>
            <a:ext cx="168507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accent3"/>
                </a:solidFill>
                <a:latin typeface="+mn-lt"/>
                <a:cs typeface="Arial" charset="0"/>
              </a:rPr>
              <a:t>National Federation of State </a:t>
            </a:r>
          </a:p>
          <a:p>
            <a:pPr algn="ctr">
              <a:defRPr/>
            </a:pPr>
            <a:r>
              <a:rPr lang="en-US" sz="1000" dirty="0">
                <a:solidFill>
                  <a:schemeClr val="accent3"/>
                </a:solidFill>
                <a:latin typeface="+mn-lt"/>
                <a:cs typeface="Arial" charset="0"/>
              </a:rPr>
              <a:t>High School Associations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91816"/>
            <a:ext cx="11297920" cy="1241425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600" b="1" cap="all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0080" y="5034280"/>
            <a:ext cx="8829040" cy="17094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7EE61B7-6702-438A-B644-E8B1E7F5E6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2" t="32608" r="36425" b="33617"/>
          <a:stretch/>
        </p:blipFill>
        <p:spPr>
          <a:xfrm>
            <a:off x="462563" y="4926014"/>
            <a:ext cx="1813839" cy="129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3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58DB-0473-49E7-8FCF-E3C60A592785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6EB7-24C7-4ADB-A469-6D576C7B8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3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oints of 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Points of Emphasis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74E5-FD7F-4BE5-A52F-7CC3448DC73D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5D8C-5BF0-4062-847A-4E374A8FC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8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le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Rule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17758-ACCC-4E26-AC66-857E65430FDE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71D9-E60A-4956-946F-F01E7608B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3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Editorial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Editorial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4A39-A647-43F0-BD87-446DC46F0454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D8F9-E0FA-433A-A2CD-F6F13C290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7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Manual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Manual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A03E-429E-4287-B460-5A3D2507CEB5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0F9E-214F-4EC5-88BA-BF682F9F1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1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Rules Remi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Rules Reminder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596BE-6D36-4222-847D-ED1890045996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A9DB-E291-4943-BA24-3492DBA58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8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CBAC8DC-E417-4E02-8DFB-E407CCF25B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38912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4413250"/>
            <a:ext cx="12192000" cy="24526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8868545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842876F-9EC9-480D-AFF4-C23727350C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2" t="32608" r="36425" b="33617"/>
          <a:stretch/>
        </p:blipFill>
        <p:spPr>
          <a:xfrm>
            <a:off x="9985717" y="4532199"/>
            <a:ext cx="1813839" cy="129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5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0800000">
            <a:off x="364067" y="412750"/>
            <a:ext cx="508000" cy="644525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940985" y="525463"/>
            <a:ext cx="10026649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6851" y="1989139"/>
            <a:ext cx="10500783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0267" y="6516688"/>
            <a:ext cx="28448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095B79-01CE-4ED0-989F-2DE6BB02611A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018" y="6516688"/>
            <a:ext cx="199178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516688"/>
            <a:ext cx="138853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EB5F1B-DC25-41F9-B0A8-DDD82FCDFB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2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874185" y="0"/>
            <a:ext cx="4023783" cy="4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184" y="1874838"/>
            <a:ext cx="113178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74184" y="6524625"/>
            <a:ext cx="113178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6" name="Group 21"/>
          <p:cNvGrpSpPr>
            <a:grpSpLocks/>
          </p:cNvGrpSpPr>
          <p:nvPr/>
        </p:nvGrpSpPr>
        <p:grpSpPr bwMode="auto">
          <a:xfrm>
            <a:off x="670984" y="855664"/>
            <a:ext cx="1132416" cy="650875"/>
            <a:chOff x="502921" y="856420"/>
            <a:chExt cx="850391" cy="649605"/>
          </a:xfrm>
        </p:grpSpPr>
        <p:sp>
          <p:nvSpPr>
            <p:cNvPr id="19" name="Freeform 18"/>
            <p:cNvSpPr/>
            <p:nvPr userDrawn="1"/>
          </p:nvSpPr>
          <p:spPr>
            <a:xfrm>
              <a:off x="504510" y="1376104"/>
              <a:ext cx="149415" cy="129921"/>
            </a:xfrm>
            <a:custGeom>
              <a:avLst/>
              <a:gdLst>
                <a:gd name="connsiteX0" fmla="*/ 0 w 148590"/>
                <a:gd name="connsiteY0" fmla="*/ 0 h 129540"/>
                <a:gd name="connsiteX1" fmla="*/ 148590 w 148590"/>
                <a:gd name="connsiteY1" fmla="*/ 0 h 129540"/>
                <a:gd name="connsiteX2" fmla="*/ 148590 w 148590"/>
                <a:gd name="connsiteY2" fmla="*/ 129540 h 129540"/>
                <a:gd name="connsiteX3" fmla="*/ 0 w 148590"/>
                <a:gd name="connsiteY3" fmla="*/ 0 h 12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590" h="129540">
                  <a:moveTo>
                    <a:pt x="0" y="0"/>
                  </a:moveTo>
                  <a:lnTo>
                    <a:pt x="148590" y="0"/>
                  </a:lnTo>
                  <a:lnTo>
                    <a:pt x="148590" y="1295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" name="Freeform 17"/>
            <p:cNvSpPr/>
            <p:nvPr userDrawn="1"/>
          </p:nvSpPr>
          <p:spPr>
            <a:xfrm>
              <a:off x="502921" y="856420"/>
              <a:ext cx="850391" cy="521268"/>
            </a:xfrm>
            <a:custGeom>
              <a:avLst/>
              <a:gdLst>
                <a:gd name="connsiteX0" fmla="*/ 1905 w 942975"/>
                <a:gd name="connsiteY0" fmla="*/ 0 h 521970"/>
                <a:gd name="connsiteX1" fmla="*/ 0 w 942975"/>
                <a:gd name="connsiteY1" fmla="*/ 520065 h 521970"/>
                <a:gd name="connsiteX2" fmla="*/ 775335 w 942975"/>
                <a:gd name="connsiteY2" fmla="*/ 521970 h 521970"/>
                <a:gd name="connsiteX3" fmla="*/ 942975 w 942975"/>
                <a:gd name="connsiteY3" fmla="*/ 222885 h 521970"/>
                <a:gd name="connsiteX4" fmla="*/ 775335 w 942975"/>
                <a:gd name="connsiteY4" fmla="*/ 1905 h 521970"/>
                <a:gd name="connsiteX5" fmla="*/ 1905 w 94297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6098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4193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8690"/>
                <a:gd name="connsiteY0" fmla="*/ 0 h 521970"/>
                <a:gd name="connsiteX1" fmla="*/ 0 w 948690"/>
                <a:gd name="connsiteY1" fmla="*/ 520065 h 521970"/>
                <a:gd name="connsiteX2" fmla="*/ 775335 w 948690"/>
                <a:gd name="connsiteY2" fmla="*/ 521970 h 521970"/>
                <a:gd name="connsiteX3" fmla="*/ 948690 w 948690"/>
                <a:gd name="connsiteY3" fmla="*/ 253365 h 521970"/>
                <a:gd name="connsiteX4" fmla="*/ 775335 w 948690"/>
                <a:gd name="connsiteY4" fmla="*/ 1905 h 521970"/>
                <a:gd name="connsiteX5" fmla="*/ 1905 w 948690"/>
                <a:gd name="connsiteY5" fmla="*/ 0 h 52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8690" h="521970">
                  <a:moveTo>
                    <a:pt x="1905" y="0"/>
                  </a:moveTo>
                  <a:lnTo>
                    <a:pt x="0" y="520065"/>
                  </a:lnTo>
                  <a:lnTo>
                    <a:pt x="775335" y="521970"/>
                  </a:lnTo>
                  <a:lnTo>
                    <a:pt x="948690" y="253365"/>
                  </a:lnTo>
                  <a:lnTo>
                    <a:pt x="775335" y="1905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</p:grpSp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8089F09-2C4C-42AC-934A-7C9E6509AB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2" t="32608" r="36425" b="33617"/>
          <a:stretch/>
        </p:blipFill>
        <p:spPr>
          <a:xfrm>
            <a:off x="209542" y="5900742"/>
            <a:ext cx="1314439" cy="94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3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7D10-BBA3-4226-B205-E52874E1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Book Correction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6F371-B311-4815-95DF-757F2D608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32 – 7-4 Note: The angle of the lowest body part shall be used to determine amplitude deductions for the following figures a through </a:t>
            </a:r>
            <a:r>
              <a:rPr lang="en-US" strike="sngStrike" dirty="0"/>
              <a:t>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e.</a:t>
            </a:r>
          </a:p>
          <a:p>
            <a:r>
              <a:rPr lang="en-US" dirty="0"/>
              <a:t>Page 46 – Title of chart is </a:t>
            </a:r>
            <a:r>
              <a:rPr lang="en-US" dirty="0">
                <a:solidFill>
                  <a:srgbClr val="FF0000"/>
                </a:solidFill>
              </a:rPr>
              <a:t>Clear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Straddle Circles/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Stalder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Circles</a:t>
            </a:r>
          </a:p>
          <a:p>
            <a:r>
              <a:rPr lang="en-US" dirty="0"/>
              <a:t>Page 54 – Uneven Bars – High Superiors/Advance High Superiors List </a:t>
            </a:r>
            <a:r>
              <a:rPr lang="en-US" dirty="0">
                <a:solidFill>
                  <a:srgbClr val="FF0000"/>
                </a:solidFill>
              </a:rPr>
              <a:t>Clear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Straddle Circles/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Stalder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Circles</a:t>
            </a:r>
          </a:p>
          <a:p>
            <a:r>
              <a:rPr lang="en-US" dirty="0"/>
              <a:t>Page 64 – 1.107 is a new element and should have </a:t>
            </a:r>
            <a:r>
              <a:rPr lang="en-US"/>
              <a:t>been highlighted.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DF2F1-9F07-473A-ADF1-2B4472DE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414B56"/>
                </a:solidFill>
                <a:latin typeface="Calibri"/>
              </a:rPr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21682194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FHS Brand">
      <a:dk1>
        <a:srgbClr val="414B56"/>
      </a:dk1>
      <a:lt1>
        <a:sysClr val="window" lastClr="FFFFFF"/>
      </a:lt1>
      <a:dk2>
        <a:srgbClr val="1F497D"/>
      </a:dk2>
      <a:lt2>
        <a:srgbClr val="D8D8D8"/>
      </a:lt2>
      <a:accent1>
        <a:srgbClr val="FFCE00"/>
      </a:accent1>
      <a:accent2>
        <a:srgbClr val="D21034"/>
      </a:accent2>
      <a:accent3>
        <a:srgbClr val="003798"/>
      </a:accent3>
      <a:accent4>
        <a:srgbClr val="E96B10"/>
      </a:accent4>
      <a:accent5>
        <a:srgbClr val="581963"/>
      </a:accent5>
      <a:accent6>
        <a:srgbClr val="006A4E"/>
      </a:accent6>
      <a:hlink>
        <a:srgbClr val="414B56"/>
      </a:hlink>
      <a:folHlink>
        <a:srgbClr val="0037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HS Company PowerPoint_Centennial 2018-19" id="{1BFAD410-B184-45CE-A27F-680E3DC32840}" vid="{C276373A-AFB0-4F7A-A9FD-1FDF26236B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1_Office Theme</vt:lpstr>
      <vt:lpstr>Rules Book Correction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Book Correction</dc:title>
  <dc:creator>Andrea Mortimer</dc:creator>
  <cp:lastModifiedBy>Andrea Mortimer</cp:lastModifiedBy>
  <cp:revision>1</cp:revision>
  <dcterms:created xsi:type="dcterms:W3CDTF">2018-09-27T15:26:01Z</dcterms:created>
  <dcterms:modified xsi:type="dcterms:W3CDTF">2018-09-27T15:26:19Z</dcterms:modified>
</cp:coreProperties>
</file>